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ms-office.chartcolorstyle+xml" PartName="/ppt/charts/colors2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2.xml"/>
  <Override ContentType="application/vnd.openxmlformats-officedocument.drawingml.chart+xml" PartName="/ppt/charts/char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iuzSmNUwRW55Ott2t9dFvh3PT3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1B5576-318B-43D3-9284-CD0C0CB0AD8F}">
  <a:tblStyle styleId="{881B5576-318B-43D3-9284-CD0C0CB0AD8F}" styleName="Table_0">
    <a:wholeTbl>
      <a:tcTxStyle b="off" i="off">
        <a:font>
          <a:latin typeface="Calibri Light"/>
          <a:ea typeface="Calibri Light"/>
          <a:cs typeface="Calibri Ligh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FF6E7"/>
          </a:solidFill>
        </a:fill>
      </a:tcStyle>
    </a:wholeTbl>
    <a:band1H>
      <a:tcTxStyle b="off" i="off"/>
      <a:tcStyle>
        <a:fill>
          <a:solidFill>
            <a:srgbClr val="DDECCC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DDECCC"/>
          </a:solidFill>
        </a:fill>
      </a:tcStyle>
    </a:band1V>
    <a:band2V>
      <a:tcTxStyle b="off" i="off"/>
    </a:band2V>
    <a:lastCol>
      <a:tcTxStyle b="on" i="off">
        <a:font>
          <a:latin typeface="Calibri Light"/>
          <a:ea typeface="Calibri Light"/>
          <a:cs typeface="Calibri Ligh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 Light"/>
          <a:ea typeface="Calibri Light"/>
          <a:cs typeface="Calibri Ligh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 Light"/>
          <a:ea typeface="Calibri Light"/>
          <a:cs typeface="Calibri Ligh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 Light"/>
          <a:ea typeface="Calibri Light"/>
          <a:cs typeface="Calibri Ligh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pt-BR" sz="1862" b="0" i="0" u="none" strike="noStrike" kern="1200" spc="0" baseline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pt-BR" noProof="0" dirty="0">
                <a:solidFill>
                  <a:schemeClr val="tx1"/>
                </a:solidFill>
                <a:latin typeface="+mj-lt"/>
              </a:rPr>
              <a:t>Receita Bruta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862" b="0" i="0" u="none" strike="noStrike" kern="1200" spc="0" baseline="0" noProof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dkUpDiag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  <a:effectLst/>
          </c:spPr>
          <c:invertIfNegative val="0"/>
          <c:val>
            <c:numRef>
              <c:f>Sheet1!$B$2:$B$6</c:f>
              <c:numCache>
                <c:formatCode>"R$"\ 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Série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20AA</c:v>
                      </c:pt>
                      <c:pt idx="1">
                        <c:v>20AA</c:v>
                      </c:pt>
                      <c:pt idx="2">
                        <c:v>20AA</c:v>
                      </c:pt>
                      <c:pt idx="3">
                        <c:v>20AA</c:v>
                      </c:pt>
                      <c:pt idx="4">
                        <c:v>20AA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EC1-46F8-924B-6328805B18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R$&quot;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89-4116-BE49-3E1B5920BDBF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389-4116-BE49-3E1B5920BDB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389-4116-BE49-3E1B5920BDBF}"/>
              </c:ext>
            </c:extLst>
          </c:dPt>
          <c:dPt>
            <c:idx val="3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389-4116-BE49-3E1B5920BDBF}"/>
              </c:ext>
            </c:extLst>
          </c:dPt>
          <c:dLbls>
            <c:dLbl>
              <c:idx val="0"/>
              <c:layout>
                <c:manualLayout>
                  <c:x val="2.7762232870483718E-2"/>
                  <c:y val="8.80812184187405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389-4116-BE49-3E1B5920BDBF}"/>
                </c:ext>
              </c:extLst>
            </c:dLbl>
            <c:dLbl>
              <c:idx val="1"/>
              <c:layout>
                <c:manualLayout>
                  <c:x val="-5.5524465740967477E-2"/>
                  <c:y val="6.90366306525264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389-4116-BE49-3E1B5920BDBF}"/>
                </c:ext>
              </c:extLst>
            </c:dLbl>
            <c:dLbl>
              <c:idx val="2"/>
              <c:layout>
                <c:manualLayout>
                  <c:x val="-2.9897789245136312E-2"/>
                  <c:y val="-9.04617918895174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389-4116-BE49-3E1B5920BDBF}"/>
                </c:ext>
              </c:extLst>
            </c:dLbl>
            <c:dLbl>
              <c:idx val="3"/>
              <c:layout>
                <c:manualLayout>
                  <c:x val="3.2033345619788829E-2"/>
                  <c:y val="-0.12617039395116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389-4116-BE49-3E1B5920BDBF}"/>
                </c:ext>
              </c:extLst>
            </c:dLbl>
            <c:numFmt formatCode="&quot;R$&quot;\ 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Vendas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Parte 1</c:v>
                      </c:pt>
                      <c:pt idx="1">
                        <c:v>Parte 2</c:v>
                      </c:pt>
                      <c:pt idx="2">
                        <c:v>Parte 3</c:v>
                      </c:pt>
                      <c:pt idx="3">
                        <c:v>Parte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7389-4116-BE49-3E1B5920BD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1"/>
        <c:holeSize val="1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4bc122095f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14bc122095f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6" name="Google Shape;526;g14bc122095f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6cf1d27b66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1" name="Google Shape;541;g16cf1d27b66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6" name="Google Shape;556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1" name="Google Shape;57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0" name="Google Shape;58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2" name="Google Shape;592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3" name="Google Shape;63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2" name="Google Shape;662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7" name="Google Shape;67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5" name="Google Shape;69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0" name="Google Shape;71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6" name="Google Shape;72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5" name="Google Shape;73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1" name="Google Shape;81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8" name="Google Shape;81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1" name="Google Shape;841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4bc122095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5" name="Google Shape;415;g14bc122095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4bc122095f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g14bc122095f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1" name="Google Shape;46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0" name="Google Shape;48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 showMasterSp="0">
  <p:cSld name="1_Slide de título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/>
          <p:nvPr>
            <p:ph idx="2" type="pic"/>
          </p:nvPr>
        </p:nvSpPr>
        <p:spPr>
          <a:xfrm>
            <a:off x="86715" y="86714"/>
            <a:ext cx="12018572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5" name="Google Shape;25;p26"/>
          <p:cNvSpPr txBox="1"/>
          <p:nvPr>
            <p:ph type="ctrTitle"/>
          </p:nvPr>
        </p:nvSpPr>
        <p:spPr>
          <a:xfrm>
            <a:off x="2494607" y="2237328"/>
            <a:ext cx="7202786" cy="144978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2160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" type="subTitle"/>
          </p:nvPr>
        </p:nvSpPr>
        <p:spPr>
          <a:xfrm>
            <a:off x="2494607" y="3684672"/>
            <a:ext cx="5282503" cy="936000"/>
          </a:xfrm>
          <a:prstGeom prst="rect">
            <a:avLst/>
          </a:prstGeom>
          <a:solidFill>
            <a:schemeClr val="dk1">
              <a:alpha val="89411"/>
            </a:schemeClr>
          </a:solidFill>
          <a:ln>
            <a:noFill/>
          </a:ln>
        </p:spPr>
        <p:txBody>
          <a:bodyPr anchorCtr="0" anchor="t" bIns="0" lIns="216000" spcFirstLastPara="1" rIns="216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descr="Linha divisória do Slide de título&#10;" id="27" name="Google Shape;27;p26"/>
          <p:cNvCxnSpPr/>
          <p:nvPr/>
        </p:nvCxnSpPr>
        <p:spPr>
          <a:xfrm>
            <a:off x="7777113" y="2412127"/>
            <a:ext cx="0" cy="110019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" name="Google Shape;28;p26"/>
          <p:cNvSpPr/>
          <p:nvPr>
            <p:ph idx="3" type="pic"/>
          </p:nvPr>
        </p:nvSpPr>
        <p:spPr>
          <a:xfrm>
            <a:off x="8065008" y="2587752"/>
            <a:ext cx="1344168" cy="7040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Marcadores de Imagem de Coluna">
  <p:cSld name="3 Marcadores de Imagem de Coluna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6"/>
          <p:cNvSpPr/>
          <p:nvPr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36"/>
          <p:cNvSpPr/>
          <p:nvPr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6"/>
          <p:cNvSpPr/>
          <p:nvPr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6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8" name="Google Shape;158;p36"/>
          <p:cNvSpPr txBox="1"/>
          <p:nvPr>
            <p:ph idx="1" type="body"/>
          </p:nvPr>
        </p:nvSpPr>
        <p:spPr>
          <a:xfrm>
            <a:off x="2071452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36"/>
          <p:cNvSpPr txBox="1"/>
          <p:nvPr>
            <p:ph idx="2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0" name="Google Shape;160;p36"/>
          <p:cNvSpPr txBox="1"/>
          <p:nvPr>
            <p:ph idx="3" type="body"/>
          </p:nvPr>
        </p:nvSpPr>
        <p:spPr>
          <a:xfrm>
            <a:off x="7969634" y="4683647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36"/>
          <p:cNvSpPr txBox="1"/>
          <p:nvPr>
            <p:ph idx="4" type="body"/>
          </p:nvPr>
        </p:nvSpPr>
        <p:spPr>
          <a:xfrm>
            <a:off x="2071453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36"/>
          <p:cNvSpPr txBox="1"/>
          <p:nvPr>
            <p:ph idx="5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36"/>
          <p:cNvSpPr txBox="1"/>
          <p:nvPr>
            <p:ph idx="6" type="body"/>
          </p:nvPr>
        </p:nvSpPr>
        <p:spPr>
          <a:xfrm>
            <a:off x="7969635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36"/>
          <p:cNvSpPr txBox="1"/>
          <p:nvPr>
            <p:ph idx="7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36"/>
          <p:cNvSpPr/>
          <p:nvPr>
            <p:ph idx="8" type="pic"/>
          </p:nvPr>
        </p:nvSpPr>
        <p:spPr>
          <a:xfrm>
            <a:off x="2724708" y="2358091"/>
            <a:ext cx="854075" cy="854075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36"/>
          <p:cNvSpPr/>
          <p:nvPr>
            <p:ph idx="9" type="pic"/>
          </p:nvPr>
        </p:nvSpPr>
        <p:spPr>
          <a:xfrm>
            <a:off x="5672402" y="2358091"/>
            <a:ext cx="854075" cy="854075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6"/>
          <p:cNvSpPr/>
          <p:nvPr>
            <p:ph idx="13" type="pic"/>
          </p:nvPr>
        </p:nvSpPr>
        <p:spPr>
          <a:xfrm>
            <a:off x="8621493" y="2358090"/>
            <a:ext cx="854075" cy="8540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úmeros Grandes, Opção 2">
  <p:cSld name="Números Grandes, Opção 2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/>
          <p:nvPr>
            <p:ph idx="1" type="body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100"/>
              <a:buNone/>
              <a:defRPr sz="21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37"/>
          <p:cNvSpPr/>
          <p:nvPr>
            <p:ph idx="2" type="body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100"/>
              <a:buNone/>
              <a:defRPr sz="21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37"/>
          <p:cNvSpPr/>
          <p:nvPr>
            <p:ph idx="3" type="body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100"/>
              <a:buNone/>
              <a:defRPr sz="21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37"/>
          <p:cNvSpPr/>
          <p:nvPr/>
        </p:nvSpPr>
        <p:spPr>
          <a:xfrm>
            <a:off x="4740115" y="2772299"/>
            <a:ext cx="494967" cy="1963434"/>
          </a:xfrm>
          <a:custGeom>
            <a:rect b="b" l="l" r="r" t="t"/>
            <a:pathLst>
              <a:path extrusionOk="0" h="1963434" w="494967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7"/>
          <p:cNvSpPr/>
          <p:nvPr/>
        </p:nvSpPr>
        <p:spPr>
          <a:xfrm>
            <a:off x="8245937" y="2863999"/>
            <a:ext cx="491664" cy="1780035"/>
          </a:xfrm>
          <a:custGeom>
            <a:rect b="b" l="l" r="r" t="t"/>
            <a:pathLst>
              <a:path extrusionOk="0" h="1780035" w="491664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7"/>
          <p:cNvSpPr/>
          <p:nvPr/>
        </p:nvSpPr>
        <p:spPr>
          <a:xfrm rot="6973557">
            <a:off x="9799840" y="198216"/>
            <a:ext cx="748251" cy="780669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7"/>
          <p:cNvSpPr/>
          <p:nvPr/>
        </p:nvSpPr>
        <p:spPr>
          <a:xfrm rot="5483574">
            <a:off x="9854193" y="80859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7"/>
          <p:cNvSpPr/>
          <p:nvPr/>
        </p:nvSpPr>
        <p:spPr>
          <a:xfrm rot="-7400842">
            <a:off x="10161654" y="-236402"/>
            <a:ext cx="1957093" cy="1399810"/>
          </a:xfrm>
          <a:custGeom>
            <a:rect b="b" l="l" r="r" t="t"/>
            <a:pathLst>
              <a:path extrusionOk="0" h="1399810" w="1957093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7"/>
          <p:cNvSpPr/>
          <p:nvPr/>
        </p:nvSpPr>
        <p:spPr>
          <a:xfrm rot="-7364292">
            <a:off x="11753205" y="112024"/>
            <a:ext cx="332291" cy="247882"/>
          </a:xfrm>
          <a:custGeom>
            <a:rect b="b" l="l" r="r" t="t"/>
            <a:pathLst>
              <a:path extrusionOk="0" h="1081038" w="1449157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7"/>
          <p:cNvSpPr/>
          <p:nvPr/>
        </p:nvSpPr>
        <p:spPr>
          <a:xfrm rot="-8263484">
            <a:off x="137666" y="5349121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7"/>
          <p:cNvSpPr/>
          <p:nvPr/>
        </p:nvSpPr>
        <p:spPr>
          <a:xfrm rot="5738060">
            <a:off x="100722" y="596209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7"/>
          <p:cNvSpPr/>
          <p:nvPr/>
        </p:nvSpPr>
        <p:spPr>
          <a:xfrm rot="8291645">
            <a:off x="10081798" y="798094"/>
            <a:ext cx="371360" cy="273702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7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4" name="Google Shape;184;p37"/>
          <p:cNvSpPr/>
          <p:nvPr/>
        </p:nvSpPr>
        <p:spPr>
          <a:xfrm rot="3693105">
            <a:off x="270909" y="5041123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7"/>
          <p:cNvSpPr txBox="1"/>
          <p:nvPr>
            <p:ph idx="4" type="body"/>
          </p:nvPr>
        </p:nvSpPr>
        <p:spPr>
          <a:xfrm>
            <a:off x="1364343" y="2505766"/>
            <a:ext cx="3374987" cy="885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b="1" sz="8000"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sz="8000">
                <a:latin typeface="Rockwell"/>
                <a:ea typeface="Rockwell"/>
                <a:cs typeface="Rockwell"/>
                <a:sym typeface="Rockwel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37"/>
          <p:cNvSpPr txBox="1"/>
          <p:nvPr>
            <p:ph idx="5" type="body"/>
          </p:nvPr>
        </p:nvSpPr>
        <p:spPr>
          <a:xfrm>
            <a:off x="5212968" y="2505766"/>
            <a:ext cx="3025513" cy="885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b="1" i="0" sz="8000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37"/>
          <p:cNvSpPr txBox="1"/>
          <p:nvPr>
            <p:ph idx="6" type="body"/>
          </p:nvPr>
        </p:nvSpPr>
        <p:spPr>
          <a:xfrm>
            <a:off x="8737600" y="2490630"/>
            <a:ext cx="2090738" cy="90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8000"/>
              <a:buNone/>
              <a:defRPr b="1" i="0" sz="8000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37"/>
          <p:cNvSpPr txBox="1"/>
          <p:nvPr>
            <p:ph idx="7" type="body"/>
          </p:nvPr>
        </p:nvSpPr>
        <p:spPr>
          <a:xfrm>
            <a:off x="1820138" y="4015478"/>
            <a:ext cx="2489200" cy="101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" name="Google Shape;189;p37"/>
          <p:cNvSpPr txBox="1"/>
          <p:nvPr>
            <p:ph idx="8" type="body"/>
          </p:nvPr>
        </p:nvSpPr>
        <p:spPr>
          <a:xfrm>
            <a:off x="5481124" y="4015478"/>
            <a:ext cx="2489200" cy="1011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37"/>
          <p:cNvSpPr txBox="1"/>
          <p:nvPr>
            <p:ph idx="9" type="body"/>
          </p:nvPr>
        </p:nvSpPr>
        <p:spPr>
          <a:xfrm>
            <a:off x="8737600" y="4015478"/>
            <a:ext cx="2090738" cy="101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spaço no mercado">
  <p:cSld name="Espaço no mercado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/>
          <p:nvPr/>
        </p:nvSpPr>
        <p:spPr>
          <a:xfrm rot="4308689">
            <a:off x="9605830" y="-345925"/>
            <a:ext cx="2706415" cy="2832124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8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196" name="Google Shape;196;p38"/>
          <p:cNvCxnSpPr/>
          <p:nvPr/>
        </p:nvCxnSpPr>
        <p:spPr>
          <a:xfrm>
            <a:off x="6096000" y="1319756"/>
            <a:ext cx="0" cy="4369844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197" name="Google Shape;197;p38"/>
          <p:cNvCxnSpPr/>
          <p:nvPr/>
        </p:nvCxnSpPr>
        <p:spPr>
          <a:xfrm rot="10800000">
            <a:off x="432000" y="3504678"/>
            <a:ext cx="11340000" cy="0"/>
          </a:xfrm>
          <a:prstGeom prst="straightConnector1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198" name="Google Shape;198;p38"/>
          <p:cNvSpPr txBox="1"/>
          <p:nvPr>
            <p:ph idx="1" type="body"/>
          </p:nvPr>
        </p:nvSpPr>
        <p:spPr>
          <a:xfrm>
            <a:off x="5112000" y="951013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38"/>
          <p:cNvSpPr txBox="1"/>
          <p:nvPr>
            <p:ph idx="2" type="body"/>
          </p:nvPr>
        </p:nvSpPr>
        <p:spPr>
          <a:xfrm>
            <a:off x="5106000" y="5857570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38"/>
          <p:cNvSpPr txBox="1"/>
          <p:nvPr>
            <p:ph idx="3" type="body"/>
          </p:nvPr>
        </p:nvSpPr>
        <p:spPr>
          <a:xfrm>
            <a:off x="432000" y="3187823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38"/>
          <p:cNvSpPr txBox="1"/>
          <p:nvPr>
            <p:ph idx="4" type="body"/>
          </p:nvPr>
        </p:nvSpPr>
        <p:spPr>
          <a:xfrm>
            <a:off x="9792001" y="3187823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 e Subtítulo">
  <p:cSld name="Somente Título e Subtítulo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/>
          <p:nvPr/>
        </p:nvSpPr>
        <p:spPr>
          <a:xfrm rot="4308689">
            <a:off x="8139110" y="-52404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9"/>
          <p:cNvSpPr/>
          <p:nvPr/>
        </p:nvSpPr>
        <p:spPr>
          <a:xfrm rot="4308689">
            <a:off x="8878526" y="-532562"/>
            <a:ext cx="3571215" cy="3737093"/>
          </a:xfrm>
          <a:custGeom>
            <a:rect b="b" l="l" r="r" t="t"/>
            <a:pathLst>
              <a:path extrusionOk="0" h="3737093" w="3571215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9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8" name="Google Shape;208;p39"/>
          <p:cNvSpPr/>
          <p:nvPr/>
        </p:nvSpPr>
        <p:spPr>
          <a:xfrm rot="4308689">
            <a:off x="9191192" y="1651650"/>
            <a:ext cx="1980696" cy="2066510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9"/>
          <p:cNvSpPr/>
          <p:nvPr/>
        </p:nvSpPr>
        <p:spPr>
          <a:xfrm rot="-7769131">
            <a:off x="9457431" y="3977898"/>
            <a:ext cx="346713" cy="206124"/>
          </a:xfrm>
          <a:custGeom>
            <a:rect b="b" l="l" r="r" t="t"/>
            <a:pathLst>
              <a:path extrusionOk="0" h="206124" w="346713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9"/>
          <p:cNvSpPr/>
          <p:nvPr/>
        </p:nvSpPr>
        <p:spPr>
          <a:xfrm rot="-9168920">
            <a:off x="9528615" y="3713859"/>
            <a:ext cx="710669" cy="335543"/>
          </a:xfrm>
          <a:custGeom>
            <a:rect b="b" l="l" r="r" t="t"/>
            <a:pathLst>
              <a:path extrusionOk="0" h="335543" w="710669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9"/>
          <p:cNvSpPr/>
          <p:nvPr/>
        </p:nvSpPr>
        <p:spPr>
          <a:xfrm rot="4308689">
            <a:off x="8785444" y="1075879"/>
            <a:ext cx="1246227" cy="1580187"/>
          </a:xfrm>
          <a:custGeom>
            <a:rect b="b" l="l" r="r" t="t"/>
            <a:pathLst>
              <a:path extrusionOk="0" h="1580187" w="124622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9"/>
          <p:cNvSpPr/>
          <p:nvPr/>
        </p:nvSpPr>
        <p:spPr>
          <a:xfrm rot="-4406895">
            <a:off x="11374788" y="284642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9"/>
          <p:cNvSpPr/>
          <p:nvPr/>
        </p:nvSpPr>
        <p:spPr>
          <a:xfrm rot="-4406895">
            <a:off x="10879052" y="2627354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9"/>
          <p:cNvSpPr txBox="1"/>
          <p:nvPr>
            <p:ph idx="1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nha do tempo">
  <p:cSld name="Linha do tempo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40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4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9" name="Google Shape;219;p40"/>
          <p:cNvSpPr txBox="1"/>
          <p:nvPr>
            <p:ph idx="1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20" name="Google Shape;220;p40"/>
          <p:cNvCxnSpPr/>
          <p:nvPr/>
        </p:nvCxnSpPr>
        <p:spPr>
          <a:xfrm>
            <a:off x="431800" y="3866682"/>
            <a:ext cx="11339513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1" name="Google Shape;221;p40"/>
          <p:cNvSpPr txBox="1"/>
          <p:nvPr>
            <p:ph idx="2" type="body"/>
          </p:nvPr>
        </p:nvSpPr>
        <p:spPr>
          <a:xfrm>
            <a:off x="4129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2" name="Google Shape;222;p40"/>
          <p:cNvSpPr txBox="1"/>
          <p:nvPr>
            <p:ph idx="3" type="body"/>
          </p:nvPr>
        </p:nvSpPr>
        <p:spPr>
          <a:xfrm>
            <a:off x="4317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40"/>
          <p:cNvSpPr txBox="1"/>
          <p:nvPr>
            <p:ph idx="4" type="body"/>
          </p:nvPr>
        </p:nvSpPr>
        <p:spPr>
          <a:xfrm>
            <a:off x="90381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40"/>
          <p:cNvSpPr txBox="1"/>
          <p:nvPr>
            <p:ph idx="5" type="body"/>
          </p:nvPr>
        </p:nvSpPr>
        <p:spPr>
          <a:xfrm>
            <a:off x="137583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40"/>
          <p:cNvSpPr txBox="1"/>
          <p:nvPr>
            <p:ph idx="6" type="body"/>
          </p:nvPr>
        </p:nvSpPr>
        <p:spPr>
          <a:xfrm>
            <a:off x="184785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40"/>
          <p:cNvSpPr txBox="1"/>
          <p:nvPr>
            <p:ph idx="7" type="body"/>
          </p:nvPr>
        </p:nvSpPr>
        <p:spPr>
          <a:xfrm>
            <a:off x="6077108" y="3973125"/>
            <a:ext cx="415608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None/>
              <a:defRPr sz="14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40"/>
          <p:cNvSpPr txBox="1"/>
          <p:nvPr>
            <p:ph idx="8" type="body"/>
          </p:nvPr>
        </p:nvSpPr>
        <p:spPr>
          <a:xfrm>
            <a:off x="231986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40"/>
          <p:cNvSpPr txBox="1"/>
          <p:nvPr>
            <p:ph idx="9" type="body"/>
          </p:nvPr>
        </p:nvSpPr>
        <p:spPr>
          <a:xfrm>
            <a:off x="279188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40"/>
          <p:cNvSpPr txBox="1"/>
          <p:nvPr>
            <p:ph idx="13" type="body"/>
          </p:nvPr>
        </p:nvSpPr>
        <p:spPr>
          <a:xfrm>
            <a:off x="326390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40"/>
          <p:cNvSpPr txBox="1"/>
          <p:nvPr>
            <p:ph idx="14" type="body"/>
          </p:nvPr>
        </p:nvSpPr>
        <p:spPr>
          <a:xfrm>
            <a:off x="467995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40"/>
          <p:cNvSpPr txBox="1"/>
          <p:nvPr>
            <p:ph idx="15" type="body"/>
          </p:nvPr>
        </p:nvSpPr>
        <p:spPr>
          <a:xfrm>
            <a:off x="373591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40"/>
          <p:cNvSpPr txBox="1"/>
          <p:nvPr>
            <p:ph idx="16" type="body"/>
          </p:nvPr>
        </p:nvSpPr>
        <p:spPr>
          <a:xfrm>
            <a:off x="420793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40"/>
          <p:cNvSpPr txBox="1"/>
          <p:nvPr>
            <p:ph idx="17" type="body"/>
          </p:nvPr>
        </p:nvSpPr>
        <p:spPr>
          <a:xfrm>
            <a:off x="515196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4" name="Google Shape;234;p40"/>
          <p:cNvSpPr txBox="1"/>
          <p:nvPr>
            <p:ph idx="18" type="body"/>
          </p:nvPr>
        </p:nvSpPr>
        <p:spPr>
          <a:xfrm>
            <a:off x="562398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40"/>
          <p:cNvSpPr txBox="1"/>
          <p:nvPr>
            <p:ph idx="19" type="body"/>
          </p:nvPr>
        </p:nvSpPr>
        <p:spPr>
          <a:xfrm>
            <a:off x="60959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40"/>
          <p:cNvSpPr txBox="1"/>
          <p:nvPr>
            <p:ph idx="20" type="body"/>
          </p:nvPr>
        </p:nvSpPr>
        <p:spPr>
          <a:xfrm>
            <a:off x="656801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40"/>
          <p:cNvSpPr txBox="1"/>
          <p:nvPr>
            <p:ph idx="21" type="body"/>
          </p:nvPr>
        </p:nvSpPr>
        <p:spPr>
          <a:xfrm>
            <a:off x="704002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40"/>
          <p:cNvSpPr txBox="1"/>
          <p:nvPr>
            <p:ph idx="22" type="body"/>
          </p:nvPr>
        </p:nvSpPr>
        <p:spPr>
          <a:xfrm>
            <a:off x="751204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9" name="Google Shape;239;p40"/>
          <p:cNvSpPr txBox="1"/>
          <p:nvPr>
            <p:ph idx="23" type="body"/>
          </p:nvPr>
        </p:nvSpPr>
        <p:spPr>
          <a:xfrm>
            <a:off x="798406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p40"/>
          <p:cNvSpPr txBox="1"/>
          <p:nvPr>
            <p:ph idx="24" type="body"/>
          </p:nvPr>
        </p:nvSpPr>
        <p:spPr>
          <a:xfrm>
            <a:off x="845608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1" name="Google Shape;241;p40"/>
          <p:cNvSpPr txBox="1"/>
          <p:nvPr>
            <p:ph idx="25" type="body"/>
          </p:nvPr>
        </p:nvSpPr>
        <p:spPr>
          <a:xfrm>
            <a:off x="892809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2" name="Google Shape;242;p40"/>
          <p:cNvSpPr txBox="1"/>
          <p:nvPr>
            <p:ph idx="26" type="body"/>
          </p:nvPr>
        </p:nvSpPr>
        <p:spPr>
          <a:xfrm>
            <a:off x="1034414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40"/>
          <p:cNvSpPr txBox="1"/>
          <p:nvPr>
            <p:ph idx="27" type="body"/>
          </p:nvPr>
        </p:nvSpPr>
        <p:spPr>
          <a:xfrm>
            <a:off x="940011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40"/>
          <p:cNvSpPr txBox="1"/>
          <p:nvPr>
            <p:ph idx="28" type="body"/>
          </p:nvPr>
        </p:nvSpPr>
        <p:spPr>
          <a:xfrm>
            <a:off x="987213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40"/>
          <p:cNvSpPr txBox="1"/>
          <p:nvPr>
            <p:ph idx="29" type="body"/>
          </p:nvPr>
        </p:nvSpPr>
        <p:spPr>
          <a:xfrm>
            <a:off x="1081616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40"/>
          <p:cNvSpPr txBox="1"/>
          <p:nvPr>
            <p:ph idx="30" type="body"/>
          </p:nvPr>
        </p:nvSpPr>
        <p:spPr>
          <a:xfrm>
            <a:off x="1128818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40"/>
          <p:cNvSpPr txBox="1"/>
          <p:nvPr>
            <p:ph idx="31" type="body"/>
          </p:nvPr>
        </p:nvSpPr>
        <p:spPr>
          <a:xfrm>
            <a:off x="5360988" y="2190750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40"/>
          <p:cNvSpPr txBox="1"/>
          <p:nvPr>
            <p:ph idx="32" type="body"/>
          </p:nvPr>
        </p:nvSpPr>
        <p:spPr>
          <a:xfrm>
            <a:off x="5395728" y="2531196"/>
            <a:ext cx="1724394" cy="1858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>
                <a:solidFill>
                  <a:srgbClr val="3F3F3F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, sem elementos gráficos">
  <p:cSld name="Somente título, sem elementos gráficos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41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4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3 Marcadores de Imagem à Direita">
  <p:cSld name="1_3 Marcadores de Imagem à Direita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/>
          <p:nvPr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8"/>
          <p:cNvSpPr/>
          <p:nvPr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588"/>
                </a:srgbClr>
              </a:gs>
            </a:gsLst>
            <a:lin ang="12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8"/>
          <p:cNvSpPr/>
          <p:nvPr>
            <p:ph idx="2" type="pic"/>
          </p:nvPr>
        </p:nvSpPr>
        <p:spPr>
          <a:xfrm>
            <a:off x="105351" y="496139"/>
            <a:ext cx="6208364" cy="627514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9" name="Google Shape;259;p28"/>
          <p:cNvSpPr txBox="1"/>
          <p:nvPr>
            <p:ph type="title"/>
          </p:nvPr>
        </p:nvSpPr>
        <p:spPr>
          <a:xfrm>
            <a:off x="7068457" y="432000"/>
            <a:ext cx="4703542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8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8768283" y="3582825"/>
            <a:ext cx="3002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28"/>
          <p:cNvSpPr txBox="1"/>
          <p:nvPr>
            <p:ph idx="3" type="body"/>
          </p:nvPr>
        </p:nvSpPr>
        <p:spPr>
          <a:xfrm>
            <a:off x="8768283" y="5147461"/>
            <a:ext cx="3002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3" name="Google Shape;263;p28"/>
          <p:cNvSpPr txBox="1"/>
          <p:nvPr>
            <p:ph idx="4" type="body"/>
          </p:nvPr>
        </p:nvSpPr>
        <p:spPr>
          <a:xfrm>
            <a:off x="8768283" y="1369128"/>
            <a:ext cx="3002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4" name="Google Shape;264;p28"/>
          <p:cNvSpPr txBox="1"/>
          <p:nvPr>
            <p:ph idx="5" type="body"/>
          </p:nvPr>
        </p:nvSpPr>
        <p:spPr>
          <a:xfrm>
            <a:off x="8768283" y="2933764"/>
            <a:ext cx="3002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5" name="Google Shape;265;p28"/>
          <p:cNvSpPr txBox="1"/>
          <p:nvPr>
            <p:ph idx="6" type="body"/>
          </p:nvPr>
        </p:nvSpPr>
        <p:spPr>
          <a:xfrm>
            <a:off x="8768283" y="4498400"/>
            <a:ext cx="3002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6" name="Google Shape;266;p28"/>
          <p:cNvSpPr txBox="1"/>
          <p:nvPr>
            <p:ph idx="7" type="body"/>
          </p:nvPr>
        </p:nvSpPr>
        <p:spPr>
          <a:xfrm>
            <a:off x="8768283" y="1975094"/>
            <a:ext cx="30024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7" name="Google Shape;267;p28"/>
          <p:cNvSpPr/>
          <p:nvPr/>
        </p:nvSpPr>
        <p:spPr>
          <a:xfrm rot="1361022">
            <a:off x="11394972" y="6053793"/>
            <a:ext cx="634795" cy="634795"/>
          </a:xfrm>
          <a:prstGeom prst="octagon">
            <a:avLst>
              <a:gd fmla="val 29289" name="adj"/>
            </a:avLst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rgbClr val="C1D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rgbClr val="749A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272" name="Google Shape;272;p28"/>
          <p:cNvGrpSpPr/>
          <p:nvPr/>
        </p:nvGrpSpPr>
        <p:grpSpPr>
          <a:xfrm>
            <a:off x="1736976" y="2054263"/>
            <a:ext cx="3262417" cy="3252920"/>
            <a:chOff x="1736976" y="2054263"/>
            <a:chExt cx="3262417" cy="3252920"/>
          </a:xfrm>
        </p:grpSpPr>
        <p:sp>
          <p:nvSpPr>
            <p:cNvPr id="273" name="Google Shape;273;p28"/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rect b="b" l="l" r="r" t="t"/>
              <a:pathLst>
                <a:path extrusionOk="0" h="2066510" w="1980696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 rot="-7769131">
              <a:off x="2730967" y="5004791"/>
              <a:ext cx="346713" cy="206124"/>
            </a:xfrm>
            <a:custGeom>
              <a:rect b="b" l="l" r="r" t="t"/>
              <a:pathLst>
                <a:path extrusionOk="0" h="206124" w="346713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 rot="-9168920">
              <a:off x="2802151" y="4740752"/>
              <a:ext cx="710669" cy="335543"/>
            </a:xfrm>
            <a:custGeom>
              <a:rect b="b" l="l" r="r" t="t"/>
              <a:pathLst>
                <a:path extrusionOk="0" h="335543" w="710669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rect b="b" l="l" r="r" t="t"/>
              <a:pathLst>
                <a:path extrusionOk="0" h="1580187" w="124622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 rot="-4406895">
              <a:off x="4648324" y="3873318"/>
              <a:ext cx="243160" cy="406553"/>
            </a:xfrm>
            <a:custGeom>
              <a:rect b="b" l="l" r="r" t="t"/>
              <a:pathLst>
                <a:path extrusionOk="0" h="406553" w="243160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 rot="-4406895">
              <a:off x="4152588" y="3654247"/>
              <a:ext cx="692798" cy="510610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rect b="b" l="l" r="r" t="t"/>
              <a:pathLst>
                <a:path extrusionOk="0" h="777553" w="648657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0" name="Google Shape;280;p28"/>
          <p:cNvSpPr/>
          <p:nvPr>
            <p:ph idx="8" type="pic"/>
          </p:nvPr>
        </p:nvSpPr>
        <p:spPr>
          <a:xfrm>
            <a:off x="7329254" y="4835817"/>
            <a:ext cx="844928" cy="691688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28"/>
          <p:cNvSpPr/>
          <p:nvPr>
            <p:ph idx="9" type="pic"/>
          </p:nvPr>
        </p:nvSpPr>
        <p:spPr>
          <a:xfrm>
            <a:off x="7329254" y="3271181"/>
            <a:ext cx="844928" cy="691688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28"/>
          <p:cNvSpPr/>
          <p:nvPr>
            <p:ph idx="13" type="pic"/>
          </p:nvPr>
        </p:nvSpPr>
        <p:spPr>
          <a:xfrm>
            <a:off x="7329254" y="1706545"/>
            <a:ext cx="844928" cy="69168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5" name="Google Shape;285;p4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2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8" name="Google Shape;288;p42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2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2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2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2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42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2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2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2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2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2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2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2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2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is conteúdos">
  <p:cSld name="Dois conteúdos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432000" y="1152000"/>
            <a:ext cx="5472000" cy="50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p43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4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7" name="Google Shape;307;p43"/>
          <p:cNvSpPr txBox="1"/>
          <p:nvPr>
            <p:ph idx="2" type="body"/>
          </p:nvPr>
        </p:nvSpPr>
        <p:spPr>
          <a:xfrm>
            <a:off x="6299887" y="1152525"/>
            <a:ext cx="5472113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nas">
  <p:cSld name="3 Colunas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432000" y="1152000"/>
            <a:ext cx="3600000" cy="503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1" name="Google Shape;311;p44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4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3" name="Google Shape;313;p44"/>
          <p:cNvSpPr txBox="1"/>
          <p:nvPr>
            <p:ph idx="2" type="body"/>
          </p:nvPr>
        </p:nvSpPr>
        <p:spPr>
          <a:xfrm>
            <a:off x="4301550" y="1152000"/>
            <a:ext cx="3600450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4" name="Google Shape;314;p44"/>
          <p:cNvSpPr txBox="1"/>
          <p:nvPr>
            <p:ph idx="3" type="body"/>
          </p:nvPr>
        </p:nvSpPr>
        <p:spPr>
          <a:xfrm>
            <a:off x="8171550" y="1152000"/>
            <a:ext cx="3600450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quipe de 6 Membros">
  <p:cSld name="Equipe de 6 Membro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" name="Google Shape;33;p27"/>
          <p:cNvSpPr txBox="1"/>
          <p:nvPr>
            <p:ph idx="1" type="body"/>
          </p:nvPr>
        </p:nvSpPr>
        <p:spPr>
          <a:xfrm>
            <a:off x="2340113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7"/>
          <p:cNvSpPr txBox="1"/>
          <p:nvPr>
            <p:ph idx="2" type="body"/>
          </p:nvPr>
        </p:nvSpPr>
        <p:spPr>
          <a:xfrm>
            <a:off x="4248426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3" type="body"/>
          </p:nvPr>
        </p:nvSpPr>
        <p:spPr>
          <a:xfrm>
            <a:off x="6156739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7"/>
          <p:cNvSpPr txBox="1"/>
          <p:nvPr>
            <p:ph idx="4" type="body"/>
          </p:nvPr>
        </p:nvSpPr>
        <p:spPr>
          <a:xfrm>
            <a:off x="8065052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7"/>
          <p:cNvSpPr txBox="1"/>
          <p:nvPr>
            <p:ph idx="5" type="body"/>
          </p:nvPr>
        </p:nvSpPr>
        <p:spPr>
          <a:xfrm>
            <a:off x="431800" y="3926334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6" type="body"/>
          </p:nvPr>
        </p:nvSpPr>
        <p:spPr>
          <a:xfrm>
            <a:off x="2340113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7" type="body"/>
          </p:nvPr>
        </p:nvSpPr>
        <p:spPr>
          <a:xfrm>
            <a:off x="4248426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8" type="body"/>
          </p:nvPr>
        </p:nvSpPr>
        <p:spPr>
          <a:xfrm>
            <a:off x="6156739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7"/>
          <p:cNvSpPr txBox="1"/>
          <p:nvPr>
            <p:ph idx="9" type="body"/>
          </p:nvPr>
        </p:nvSpPr>
        <p:spPr>
          <a:xfrm>
            <a:off x="8065052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3" type="body"/>
          </p:nvPr>
        </p:nvSpPr>
        <p:spPr>
          <a:xfrm>
            <a:off x="431800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7"/>
          <p:cNvSpPr/>
          <p:nvPr>
            <p:ph idx="14" type="pic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27"/>
          <p:cNvSpPr/>
          <p:nvPr>
            <p:ph idx="15" type="pic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27"/>
          <p:cNvSpPr/>
          <p:nvPr>
            <p:ph idx="16" type="pic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27"/>
          <p:cNvSpPr/>
          <p:nvPr>
            <p:ph idx="17" type="pic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27"/>
          <p:cNvSpPr/>
          <p:nvPr>
            <p:ph idx="18" type="pic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27"/>
          <p:cNvSpPr/>
          <p:nvPr>
            <p:ph idx="19" type="pic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27"/>
          <p:cNvSpPr txBox="1"/>
          <p:nvPr>
            <p:ph idx="20" type="body"/>
          </p:nvPr>
        </p:nvSpPr>
        <p:spPr>
          <a:xfrm>
            <a:off x="9973363" y="3925888"/>
            <a:ext cx="18000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7"/>
          <p:cNvSpPr txBox="1"/>
          <p:nvPr>
            <p:ph idx="21" type="body"/>
          </p:nvPr>
        </p:nvSpPr>
        <p:spPr>
          <a:xfrm>
            <a:off x="9973363" y="4505325"/>
            <a:ext cx="1800000" cy="900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Colunas">
  <p:cSld name="5 Colunas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45"/>
          <p:cNvSpPr txBox="1"/>
          <p:nvPr>
            <p:ph idx="1" type="body"/>
          </p:nvPr>
        </p:nvSpPr>
        <p:spPr>
          <a:xfrm>
            <a:off x="432000" y="1152000"/>
            <a:ext cx="2160000" cy="5039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45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4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0" name="Google Shape;320;p45"/>
          <p:cNvSpPr txBox="1"/>
          <p:nvPr>
            <p:ph idx="2" type="body"/>
          </p:nvPr>
        </p:nvSpPr>
        <p:spPr>
          <a:xfrm>
            <a:off x="2726412" y="1152525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1" name="Google Shape;321;p45"/>
          <p:cNvSpPr txBox="1"/>
          <p:nvPr>
            <p:ph idx="3" type="body"/>
          </p:nvPr>
        </p:nvSpPr>
        <p:spPr>
          <a:xfrm>
            <a:off x="5021412" y="1152525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2" name="Google Shape;322;p45"/>
          <p:cNvSpPr txBox="1"/>
          <p:nvPr>
            <p:ph idx="4" type="body"/>
          </p:nvPr>
        </p:nvSpPr>
        <p:spPr>
          <a:xfrm>
            <a:off x="7316412" y="1148060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3" name="Google Shape;323;p45"/>
          <p:cNvSpPr txBox="1"/>
          <p:nvPr>
            <p:ph idx="5" type="body"/>
          </p:nvPr>
        </p:nvSpPr>
        <p:spPr>
          <a:xfrm>
            <a:off x="9611412" y="1152525"/>
            <a:ext cx="2160588" cy="503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dos marcadores">
  <p:cSld name="Imagem dos marcadores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/>
          <p:nvPr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46"/>
          <p:cNvSpPr/>
          <p:nvPr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46"/>
          <p:cNvSpPr/>
          <p:nvPr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6"/>
          <p:cNvSpPr/>
          <p:nvPr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6"/>
          <p:cNvSpPr/>
          <p:nvPr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46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6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3" name="Google Shape;333;p46"/>
          <p:cNvSpPr txBox="1"/>
          <p:nvPr>
            <p:ph idx="1" type="body"/>
          </p:nvPr>
        </p:nvSpPr>
        <p:spPr>
          <a:xfrm>
            <a:off x="2726075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4" name="Google Shape;334;p46"/>
          <p:cNvSpPr txBox="1"/>
          <p:nvPr>
            <p:ph idx="2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5" name="Google Shape;335;p46"/>
          <p:cNvSpPr txBox="1"/>
          <p:nvPr>
            <p:ph idx="3" type="body"/>
          </p:nvPr>
        </p:nvSpPr>
        <p:spPr>
          <a:xfrm>
            <a:off x="7315012" y="4683647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6" name="Google Shape;336;p46"/>
          <p:cNvSpPr txBox="1"/>
          <p:nvPr>
            <p:ph idx="4" type="body"/>
          </p:nvPr>
        </p:nvSpPr>
        <p:spPr>
          <a:xfrm>
            <a:off x="9609481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7" name="Google Shape;337;p46"/>
          <p:cNvSpPr txBox="1"/>
          <p:nvPr>
            <p:ph idx="5" type="body"/>
          </p:nvPr>
        </p:nvSpPr>
        <p:spPr>
          <a:xfrm>
            <a:off x="431800" y="3926334"/>
            <a:ext cx="21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8" name="Google Shape;338;p46"/>
          <p:cNvSpPr txBox="1"/>
          <p:nvPr>
            <p:ph idx="6" type="body"/>
          </p:nvPr>
        </p:nvSpPr>
        <p:spPr>
          <a:xfrm>
            <a:off x="2726076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9" name="Google Shape;339;p46"/>
          <p:cNvSpPr txBox="1"/>
          <p:nvPr>
            <p:ph idx="7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0" name="Google Shape;340;p46"/>
          <p:cNvSpPr txBox="1"/>
          <p:nvPr>
            <p:ph idx="8" type="body"/>
          </p:nvPr>
        </p:nvSpPr>
        <p:spPr>
          <a:xfrm>
            <a:off x="7315013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1" name="Google Shape;341;p46"/>
          <p:cNvSpPr txBox="1"/>
          <p:nvPr>
            <p:ph idx="9" type="body"/>
          </p:nvPr>
        </p:nvSpPr>
        <p:spPr>
          <a:xfrm>
            <a:off x="9609481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p46"/>
          <p:cNvSpPr txBox="1"/>
          <p:nvPr>
            <p:ph idx="13" type="body"/>
          </p:nvPr>
        </p:nvSpPr>
        <p:spPr>
          <a:xfrm>
            <a:off x="432094" y="4683350"/>
            <a:ext cx="216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46"/>
          <p:cNvSpPr/>
          <p:nvPr>
            <p:ph idx="14" type="pic"/>
          </p:nvPr>
        </p:nvSpPr>
        <p:spPr>
          <a:xfrm>
            <a:off x="1086454" y="2358091"/>
            <a:ext cx="854075" cy="854075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6"/>
          <p:cNvSpPr/>
          <p:nvPr>
            <p:ph idx="15" type="pic"/>
          </p:nvPr>
        </p:nvSpPr>
        <p:spPr>
          <a:xfrm>
            <a:off x="3380176" y="2358091"/>
            <a:ext cx="854075" cy="854075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46"/>
          <p:cNvSpPr/>
          <p:nvPr>
            <p:ph idx="16" type="pic"/>
          </p:nvPr>
        </p:nvSpPr>
        <p:spPr>
          <a:xfrm>
            <a:off x="5673898" y="2358091"/>
            <a:ext cx="854075" cy="854075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6"/>
          <p:cNvSpPr/>
          <p:nvPr>
            <p:ph idx="17" type="pic"/>
          </p:nvPr>
        </p:nvSpPr>
        <p:spPr>
          <a:xfrm>
            <a:off x="7967620" y="2358091"/>
            <a:ext cx="854075" cy="854075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6"/>
          <p:cNvSpPr/>
          <p:nvPr>
            <p:ph idx="18" type="pic"/>
          </p:nvPr>
        </p:nvSpPr>
        <p:spPr>
          <a:xfrm>
            <a:off x="10261341" y="2358091"/>
            <a:ext cx="854075" cy="85407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>
  <p:cSld name="Comparação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47"/>
          <p:cNvSpPr txBox="1"/>
          <p:nvPr>
            <p:ph idx="1" type="body"/>
          </p:nvPr>
        </p:nvSpPr>
        <p:spPr>
          <a:xfrm>
            <a:off x="432000" y="1152000"/>
            <a:ext cx="547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1" name="Google Shape;351;p47"/>
          <p:cNvSpPr txBox="1"/>
          <p:nvPr>
            <p:ph idx="2" type="body"/>
          </p:nvPr>
        </p:nvSpPr>
        <p:spPr>
          <a:xfrm>
            <a:off x="432000" y="1584000"/>
            <a:ext cx="5472000" cy="46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2" name="Google Shape;352;p47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4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4" name="Google Shape;354;p47"/>
          <p:cNvSpPr txBox="1"/>
          <p:nvPr>
            <p:ph idx="3" type="body"/>
          </p:nvPr>
        </p:nvSpPr>
        <p:spPr>
          <a:xfrm>
            <a:off x="6299887" y="1584325"/>
            <a:ext cx="5472113" cy="4606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5" name="Google Shape;355;p47"/>
          <p:cNvSpPr txBox="1"/>
          <p:nvPr>
            <p:ph idx="4" type="body"/>
          </p:nvPr>
        </p:nvSpPr>
        <p:spPr>
          <a:xfrm>
            <a:off x="6300000" y="1152525"/>
            <a:ext cx="5472000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b="1" sz="24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magem Grande">
  <p:cSld name="Texto e Imagem Grande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3"/>
          <p:cNvSpPr txBox="1"/>
          <p:nvPr>
            <p:ph type="ctrTitle"/>
          </p:nvPr>
        </p:nvSpPr>
        <p:spPr>
          <a:xfrm>
            <a:off x="84000" y="3517901"/>
            <a:ext cx="6012000" cy="140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" type="subTitle"/>
          </p:nvPr>
        </p:nvSpPr>
        <p:spPr>
          <a:xfrm>
            <a:off x="84000" y="4927600"/>
            <a:ext cx="6012000" cy="184574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4" name="Google Shape;54;p3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5" name="Google Shape;55;p33"/>
          <p:cNvSpPr txBox="1"/>
          <p:nvPr/>
        </p:nvSpPr>
        <p:spPr>
          <a:xfrm>
            <a:off x="5861957" y="661307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3"/>
          <p:cNvSpPr/>
          <p:nvPr>
            <p:ph idx="2" type="pic"/>
          </p:nvPr>
        </p:nvSpPr>
        <p:spPr>
          <a:xfrm>
            <a:off x="84000" y="86714"/>
            <a:ext cx="6009285" cy="3431187"/>
          </a:xfrm>
          <a:prstGeom prst="rect">
            <a:avLst/>
          </a:prstGeom>
          <a:solidFill>
            <a:srgbClr val="333333"/>
          </a:solidFill>
          <a:ln>
            <a:noFill/>
          </a:ln>
        </p:spPr>
      </p:sp>
      <p:sp>
        <p:nvSpPr>
          <p:cNvPr id="57" name="Google Shape;57;p33"/>
          <p:cNvSpPr txBox="1"/>
          <p:nvPr>
            <p:ph idx="3" type="body"/>
          </p:nvPr>
        </p:nvSpPr>
        <p:spPr>
          <a:xfrm>
            <a:off x="6464300" y="1152000"/>
            <a:ext cx="53077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de título">
  <p:cSld name="2_Slide de título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/>
          <p:nvPr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0"/>
          <p:cNvSpPr/>
          <p:nvPr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0"/>
          <p:cNvSpPr/>
          <p:nvPr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0"/>
          <p:cNvSpPr/>
          <p:nvPr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86714" y="86714"/>
            <a:ext cx="6009285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4" name="Google Shape;64;p30"/>
          <p:cNvSpPr txBox="1"/>
          <p:nvPr>
            <p:ph type="ctrTitle"/>
          </p:nvPr>
        </p:nvSpPr>
        <p:spPr>
          <a:xfrm>
            <a:off x="6095999" y="86714"/>
            <a:ext cx="6009287" cy="406840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0"/>
          <p:cNvSpPr txBox="1"/>
          <p:nvPr>
            <p:ph idx="1" type="subTitle"/>
          </p:nvPr>
        </p:nvSpPr>
        <p:spPr>
          <a:xfrm>
            <a:off x="6095999" y="4152672"/>
            <a:ext cx="6009287" cy="1818422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6" name="Google Shape;66;p3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7" name="Google Shape;67;p30"/>
          <p:cNvSpPr txBox="1"/>
          <p:nvPr/>
        </p:nvSpPr>
        <p:spPr>
          <a:xfrm>
            <a:off x="5861957" y="6613071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>
  <p:cSld name="Somente Título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/>
          <p:nvPr/>
        </p:nvSpPr>
        <p:spPr>
          <a:xfrm rot="-7400842">
            <a:off x="10161654" y="-236402"/>
            <a:ext cx="1957093" cy="1399810"/>
          </a:xfrm>
          <a:custGeom>
            <a:rect b="b" l="l" r="r" t="t"/>
            <a:pathLst>
              <a:path extrusionOk="0" h="1399810" w="1957093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1"/>
          <p:cNvSpPr/>
          <p:nvPr/>
        </p:nvSpPr>
        <p:spPr>
          <a:xfrm rot="6973557">
            <a:off x="9799840" y="198216"/>
            <a:ext cx="748251" cy="780669"/>
          </a:xfrm>
          <a:custGeom>
            <a:rect b="b" l="l" r="r" t="t"/>
            <a:pathLst>
              <a:path extrusionOk="0" h="2066510" w="1980696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" name="Google Shape;74;p31"/>
          <p:cNvSpPr/>
          <p:nvPr/>
        </p:nvSpPr>
        <p:spPr>
          <a:xfrm rot="5483574">
            <a:off x="9854193" y="808595"/>
            <a:ext cx="243160" cy="406553"/>
          </a:xfrm>
          <a:custGeom>
            <a:rect b="b" l="l" r="r" t="t"/>
            <a:pathLst>
              <a:path extrusionOk="0" h="406553" w="243160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1"/>
          <p:cNvSpPr/>
          <p:nvPr/>
        </p:nvSpPr>
        <p:spPr>
          <a:xfrm rot="-7364292">
            <a:off x="11753205" y="112024"/>
            <a:ext cx="332291" cy="247882"/>
          </a:xfrm>
          <a:custGeom>
            <a:rect b="b" l="l" r="r" t="t"/>
            <a:pathLst>
              <a:path extrusionOk="0" h="1081038" w="1449157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1"/>
          <p:cNvSpPr/>
          <p:nvPr/>
        </p:nvSpPr>
        <p:spPr>
          <a:xfrm rot="-8263484">
            <a:off x="10313236" y="1084299"/>
            <a:ext cx="648657" cy="777553"/>
          </a:xfrm>
          <a:custGeom>
            <a:rect b="b" l="l" r="r" t="t"/>
            <a:pathLst>
              <a:path extrusionOk="0" h="777553" w="648657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1"/>
          <p:cNvSpPr/>
          <p:nvPr/>
        </p:nvSpPr>
        <p:spPr>
          <a:xfrm rot="5738060">
            <a:off x="9844293" y="1032301"/>
            <a:ext cx="692798" cy="510610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1"/>
          <p:cNvSpPr/>
          <p:nvPr/>
        </p:nvSpPr>
        <p:spPr>
          <a:xfrm rot="8291645">
            <a:off x="10081798" y="798094"/>
            <a:ext cx="371360" cy="273702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nas Demarcadas">
  <p:cSld name="3 Colunas Demarcada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9"/>
          <p:cNvSpPr/>
          <p:nvPr>
            <p:ph idx="1" type="body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fmla="val 50000" name="adj1"/>
              <a:gd fmla="val 25000" name="adj2"/>
              <a:gd fmla="val 15421" name="adj3"/>
              <a:gd fmla="val 80487" name="adj4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>
                <a:solidFill>
                  <a:srgbClr val="3F3F3F"/>
                </a:solidFill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>
                <a:solidFill>
                  <a:srgbClr val="3F3F3F"/>
                </a:solidFill>
              </a:defRPr>
            </a:lvl2pPr>
            <a:lvl3pPr indent="-3175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4" name="Google Shape;84;p29"/>
          <p:cNvSpPr/>
          <p:nvPr>
            <p:ph idx="2" type="body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fmla="val 50000" name="adj1"/>
              <a:gd fmla="val 25000" name="adj2"/>
              <a:gd fmla="val 16186" name="adj3"/>
              <a:gd fmla="val 80493" name="adj4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3" type="body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9"/>
          <p:cNvSpPr txBox="1"/>
          <p:nvPr>
            <p:ph idx="4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9"/>
          <p:cNvSpPr txBox="1"/>
          <p:nvPr>
            <p:ph idx="5" type="body"/>
          </p:nvPr>
        </p:nvSpPr>
        <p:spPr>
          <a:xfrm>
            <a:off x="744236" y="1647240"/>
            <a:ext cx="2975578" cy="648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Rockwell"/>
                <a:ea typeface="Rockwell"/>
                <a:cs typeface="Rockwell"/>
                <a:sym typeface="Rockwell"/>
              </a:defRPr>
            </a:lvl1pPr>
            <a:lvl2pPr indent="-228600" lvl="1" marL="9144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9"/>
          <p:cNvSpPr txBox="1"/>
          <p:nvPr>
            <p:ph idx="6" type="body"/>
          </p:nvPr>
        </p:nvSpPr>
        <p:spPr>
          <a:xfrm>
            <a:off x="4608336" y="1647040"/>
            <a:ext cx="2975578" cy="648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9"/>
          <p:cNvSpPr txBox="1"/>
          <p:nvPr>
            <p:ph idx="7" type="body"/>
          </p:nvPr>
        </p:nvSpPr>
        <p:spPr>
          <a:xfrm>
            <a:off x="8483986" y="1647240"/>
            <a:ext cx="2975578" cy="6480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Obrigado" showMasterSp="0">
  <p:cSld name="1_Obrigado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2"/>
          <p:cNvSpPr/>
          <p:nvPr>
            <p:ph idx="2" type="pic"/>
          </p:nvPr>
        </p:nvSpPr>
        <p:spPr>
          <a:xfrm>
            <a:off x="86715" y="86714"/>
            <a:ext cx="12018572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92" name="Google Shape;92;p32"/>
          <p:cNvSpPr txBox="1"/>
          <p:nvPr>
            <p:ph type="ctrTitle"/>
          </p:nvPr>
        </p:nvSpPr>
        <p:spPr>
          <a:xfrm>
            <a:off x="2494607" y="2237328"/>
            <a:ext cx="7202786" cy="144978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216000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Rockwell"/>
              <a:buNone/>
              <a:defRPr sz="6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2"/>
          <p:cNvSpPr txBox="1"/>
          <p:nvPr>
            <p:ph idx="1" type="subTitle"/>
          </p:nvPr>
        </p:nvSpPr>
        <p:spPr>
          <a:xfrm>
            <a:off x="2494607" y="3684672"/>
            <a:ext cx="5282503" cy="1604172"/>
          </a:xfrm>
          <a:prstGeom prst="rect">
            <a:avLst/>
          </a:prstGeom>
          <a:solidFill>
            <a:schemeClr val="dk1">
              <a:alpha val="89411"/>
            </a:schemeClr>
          </a:solidFill>
          <a:ln>
            <a:noFill/>
          </a:ln>
        </p:spPr>
        <p:txBody>
          <a:bodyPr anchorCtr="0" anchor="t" bIns="0" lIns="216000" spcFirstLastPara="1" rIns="576000" wrap="square" tIns="14400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94" name="Google Shape;94;p32"/>
          <p:cNvCxnSpPr/>
          <p:nvPr/>
        </p:nvCxnSpPr>
        <p:spPr>
          <a:xfrm>
            <a:off x="7777113" y="2412127"/>
            <a:ext cx="0" cy="110019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5" name="Google Shape;95;p32"/>
          <p:cNvSpPr txBox="1"/>
          <p:nvPr>
            <p:ph idx="3" type="body"/>
          </p:nvPr>
        </p:nvSpPr>
        <p:spPr>
          <a:xfrm>
            <a:off x="2667000" y="4142258"/>
            <a:ext cx="4508500" cy="277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32"/>
          <p:cNvSpPr txBox="1"/>
          <p:nvPr>
            <p:ph idx="4" type="body"/>
          </p:nvPr>
        </p:nvSpPr>
        <p:spPr>
          <a:xfrm>
            <a:off x="2667000" y="4448040"/>
            <a:ext cx="4508500" cy="277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32"/>
          <p:cNvSpPr/>
          <p:nvPr>
            <p:ph idx="5" type="pic"/>
          </p:nvPr>
        </p:nvSpPr>
        <p:spPr>
          <a:xfrm>
            <a:off x="8065008" y="2587752"/>
            <a:ext cx="1344168" cy="704088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32"/>
          <p:cNvSpPr txBox="1"/>
          <p:nvPr>
            <p:ph idx="6" type="body"/>
          </p:nvPr>
        </p:nvSpPr>
        <p:spPr>
          <a:xfrm>
            <a:off x="2667000" y="4753821"/>
            <a:ext cx="4508500" cy="2773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Marcadores de imagem à esquerda">
  <p:cSld name="3 Marcadores de imagem à esquerda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4"/>
          <p:cNvSpPr/>
          <p:nvPr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4"/>
          <p:cNvSpPr/>
          <p:nvPr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4"/>
          <p:cNvSpPr/>
          <p:nvPr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4"/>
          <p:cNvSpPr/>
          <p:nvPr>
            <p:ph idx="2" type="pic"/>
          </p:nvPr>
        </p:nvSpPr>
        <p:spPr>
          <a:xfrm>
            <a:off x="1086454" y="2358091"/>
            <a:ext cx="854075" cy="854075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34"/>
          <p:cNvSpPr/>
          <p:nvPr>
            <p:ph idx="3" type="pic"/>
          </p:nvPr>
        </p:nvSpPr>
        <p:spPr>
          <a:xfrm>
            <a:off x="3380176" y="2358091"/>
            <a:ext cx="854075" cy="854075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34"/>
          <p:cNvSpPr/>
          <p:nvPr>
            <p:ph idx="4" type="pic"/>
          </p:nvPr>
        </p:nvSpPr>
        <p:spPr>
          <a:xfrm>
            <a:off x="5673898" y="2358091"/>
            <a:ext cx="854075" cy="854075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34"/>
          <p:cNvSpPr/>
          <p:nvPr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30588"/>
                </a:srgbClr>
              </a:gs>
            </a:gsLst>
            <a:lin ang="12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4"/>
          <p:cNvSpPr/>
          <p:nvPr>
            <p:ph idx="5" type="pic"/>
          </p:nvPr>
        </p:nvSpPr>
        <p:spPr>
          <a:xfrm>
            <a:off x="7632650" y="86714"/>
            <a:ext cx="4472635" cy="647853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8" name="Google Shape;108;p3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34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4"/>
          <p:cNvSpPr txBox="1"/>
          <p:nvPr>
            <p:ph idx="1" type="body"/>
          </p:nvPr>
        </p:nvSpPr>
        <p:spPr>
          <a:xfrm>
            <a:off x="2726075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4"/>
          <p:cNvSpPr txBox="1"/>
          <p:nvPr>
            <p:ph idx="6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34"/>
          <p:cNvSpPr txBox="1"/>
          <p:nvPr>
            <p:ph idx="7" type="body"/>
          </p:nvPr>
        </p:nvSpPr>
        <p:spPr>
          <a:xfrm>
            <a:off x="431800" y="3926334"/>
            <a:ext cx="21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34"/>
          <p:cNvSpPr txBox="1"/>
          <p:nvPr>
            <p:ph idx="8" type="body"/>
          </p:nvPr>
        </p:nvSpPr>
        <p:spPr>
          <a:xfrm>
            <a:off x="2726076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34"/>
          <p:cNvSpPr txBox="1"/>
          <p:nvPr>
            <p:ph idx="9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34"/>
          <p:cNvSpPr txBox="1"/>
          <p:nvPr>
            <p:ph idx="13" type="body"/>
          </p:nvPr>
        </p:nvSpPr>
        <p:spPr>
          <a:xfrm>
            <a:off x="432094" y="4683350"/>
            <a:ext cx="216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34"/>
          <p:cNvSpPr/>
          <p:nvPr/>
        </p:nvSpPr>
        <p:spPr>
          <a:xfrm rot="1361022">
            <a:off x="11394972" y="6053793"/>
            <a:ext cx="634795" cy="634795"/>
          </a:xfrm>
          <a:prstGeom prst="octagon">
            <a:avLst>
              <a:gd fmla="val 29289" name="adj"/>
            </a:avLst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4"/>
          <p:cNvSpPr/>
          <p:nvPr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rgbClr val="C1D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4"/>
          <p:cNvSpPr/>
          <p:nvPr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rgbClr val="749A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4"/>
          <p:cNvSpPr/>
          <p:nvPr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duto Digital">
  <p:cSld name="Produto Digital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5"/>
          <p:cNvSpPr/>
          <p:nvPr/>
        </p:nvSpPr>
        <p:spPr>
          <a:xfrm rot="-2339177">
            <a:off x="10216425" y="538864"/>
            <a:ext cx="467362" cy="344458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35"/>
          <p:cNvSpPr/>
          <p:nvPr/>
        </p:nvSpPr>
        <p:spPr>
          <a:xfrm rot="-1222373">
            <a:off x="10678141" y="849218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35"/>
          <p:cNvSpPr/>
          <p:nvPr/>
        </p:nvSpPr>
        <p:spPr>
          <a:xfrm rot="-2339177">
            <a:off x="10717367" y="620572"/>
            <a:ext cx="250689" cy="18476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5"/>
          <p:cNvSpPr/>
          <p:nvPr/>
        </p:nvSpPr>
        <p:spPr>
          <a:xfrm rot="-1789612">
            <a:off x="11064926" y="78160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5"/>
          <p:cNvSpPr/>
          <p:nvPr/>
        </p:nvSpPr>
        <p:spPr>
          <a:xfrm rot="-3322149">
            <a:off x="11152527" y="3820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35"/>
          <p:cNvSpPr/>
          <p:nvPr/>
        </p:nvSpPr>
        <p:spPr>
          <a:xfrm rot="-838582">
            <a:off x="11545452" y="1030689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5"/>
          <p:cNvSpPr/>
          <p:nvPr/>
        </p:nvSpPr>
        <p:spPr>
          <a:xfrm rot="-4284707">
            <a:off x="11756248" y="247552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5"/>
          <p:cNvSpPr/>
          <p:nvPr/>
        </p:nvSpPr>
        <p:spPr>
          <a:xfrm rot="-1517764">
            <a:off x="11448108" y="631127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5"/>
          <p:cNvSpPr/>
          <p:nvPr/>
        </p:nvSpPr>
        <p:spPr>
          <a:xfrm rot="-1720268">
            <a:off x="11668879" y="824433"/>
            <a:ext cx="216995" cy="159931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5"/>
          <p:cNvSpPr/>
          <p:nvPr/>
        </p:nvSpPr>
        <p:spPr>
          <a:xfrm rot="328041">
            <a:off x="10094502" y="901548"/>
            <a:ext cx="579699" cy="606799"/>
          </a:xfrm>
          <a:custGeom>
            <a:rect b="b" l="l" r="r" t="t"/>
            <a:pathLst>
              <a:path extrusionOk="0" h="510610" w="487806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5"/>
          <p:cNvSpPr/>
          <p:nvPr/>
        </p:nvSpPr>
        <p:spPr>
          <a:xfrm>
            <a:off x="10871770" y="1202556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5"/>
          <p:cNvSpPr/>
          <p:nvPr/>
        </p:nvSpPr>
        <p:spPr>
          <a:xfrm rot="-838582">
            <a:off x="11512604" y="1484835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5"/>
          <p:cNvSpPr/>
          <p:nvPr/>
        </p:nvSpPr>
        <p:spPr>
          <a:xfrm rot="1160487">
            <a:off x="10291662" y="1614015"/>
            <a:ext cx="316887" cy="233554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5"/>
          <p:cNvSpPr/>
          <p:nvPr/>
        </p:nvSpPr>
        <p:spPr>
          <a:xfrm rot="803026">
            <a:off x="11586107" y="2015428"/>
            <a:ext cx="162256" cy="119587"/>
          </a:xfrm>
          <a:custGeom>
            <a:rect b="b" l="l" r="r" t="t"/>
            <a:pathLst>
              <a:path extrusionOk="0" h="510610" w="692798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6" name="Google Shape;136;p35"/>
          <p:cNvGrpSpPr/>
          <p:nvPr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137" name="Google Shape;137;p35"/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fmla="val 5601" name="adj1"/>
                <a:gd fmla="val 0" name="adj2"/>
              </a:avLst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35"/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fmla="val 4499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35"/>
            <p:cNvSpPr/>
            <p:nvPr/>
          </p:nvSpPr>
          <p:spPr>
            <a:xfrm rot="-5400000">
              <a:off x="2264894" y="295974"/>
              <a:ext cx="4565229" cy="6599909"/>
            </a:xfrm>
            <a:prstGeom prst="roundRect">
              <a:avLst>
                <a:gd fmla="val 1476" name="adj"/>
              </a:avLst>
            </a:prstGeom>
            <a:solidFill>
              <a:schemeClr val="lt1"/>
            </a:solidFill>
            <a:ln cap="flat" cmpd="sng" w="9525">
              <a:solidFill>
                <a:srgbClr val="D2CDB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35"/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35"/>
            <p:cNvSpPr/>
            <p:nvPr/>
          </p:nvSpPr>
          <p:spPr>
            <a:xfrm>
              <a:off x="3668019" y="6206338"/>
              <a:ext cx="1758981" cy="45647"/>
            </a:xfrm>
            <a:prstGeom prst="round2SameRect">
              <a:avLst>
                <a:gd fmla="val 50000" name="adj1"/>
                <a:gd fmla="val 0" name="adj2"/>
              </a:avLst>
            </a:pr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30588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35"/>
            <p:cNvSpPr/>
            <p:nvPr/>
          </p:nvSpPr>
          <p:spPr>
            <a:xfrm rot="-5400000">
              <a:off x="4660498" y="1119143"/>
              <a:ext cx="48680" cy="48680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35"/>
            <p:cNvSpPr/>
            <p:nvPr/>
          </p:nvSpPr>
          <p:spPr>
            <a:xfrm rot="-5400000">
              <a:off x="4505961" y="1106017"/>
              <a:ext cx="83096" cy="83096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35"/>
            <p:cNvSpPr/>
            <p:nvPr/>
          </p:nvSpPr>
          <p:spPr>
            <a:xfrm rot="-5400000">
              <a:off x="4524686" y="1124741"/>
              <a:ext cx="45647" cy="45647"/>
            </a:xfrm>
            <a:prstGeom prst="ellipse">
              <a:avLst/>
            </a:pr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35"/>
          <p:cNvSpPr txBox="1"/>
          <p:nvPr>
            <p:ph idx="1" type="body"/>
          </p:nvPr>
        </p:nvSpPr>
        <p:spPr>
          <a:xfrm>
            <a:off x="432000" y="1152000"/>
            <a:ext cx="2951603" cy="219623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  <a:defRPr sz="28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>
                <a:solidFill>
                  <a:srgbClr val="3F3F3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3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5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9" name="Google Shape;149;p35"/>
          <p:cNvSpPr/>
          <p:nvPr>
            <p:ph idx="2" type="pic"/>
          </p:nvPr>
        </p:nvSpPr>
        <p:spPr>
          <a:xfrm>
            <a:off x="4092796" y="1376357"/>
            <a:ext cx="6333545" cy="4379625"/>
          </a:xfrm>
          <a:prstGeom prst="roundRect">
            <a:avLst>
              <a:gd fmla="val 1356" name="adj"/>
            </a:avLst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35"/>
          <p:cNvSpPr txBox="1"/>
          <p:nvPr>
            <p:ph idx="3" type="body"/>
          </p:nvPr>
        </p:nvSpPr>
        <p:spPr>
          <a:xfrm>
            <a:off x="431800" y="3509766"/>
            <a:ext cx="2951163" cy="2322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/>
          <p:nvPr/>
        </p:nvSpPr>
        <p:spPr>
          <a:xfrm rot="1361022">
            <a:off x="11394972" y="6053793"/>
            <a:ext cx="634795" cy="634795"/>
          </a:xfrm>
          <a:prstGeom prst="octagon">
            <a:avLst>
              <a:gd fmla="val 29289" name="adj"/>
            </a:avLst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Rockwell"/>
              <a:buNone/>
              <a:defRPr b="0" i="0" sz="3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" type="body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5"/>
          <p:cNvSpPr/>
          <p:nvPr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rgbClr val="C1D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5"/>
          <p:cNvSpPr/>
          <p:nvPr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rgbClr val="749A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5"/>
          <p:cNvSpPr txBox="1"/>
          <p:nvPr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rPr>
              <a:t>Equipe Soyia</a:t>
            </a:r>
            <a:endParaRPr b="0" i="0" sz="1200" u="none" cap="none" strike="noStrike">
              <a:solidFill>
                <a:schemeClr val="dk2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8" name="Google Shape;18;p25"/>
          <p:cNvSpPr/>
          <p:nvPr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cap="flat" cmpd="sng" w="95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5"/>
          <p:cNvSpPr/>
          <p:nvPr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5"/>
          <p:cNvSpPr/>
          <p:nvPr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5"/>
          <p:cNvSpPr/>
          <p:nvPr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5"/>
          <p:cNvSpPr/>
          <p:nvPr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2.png"/><Relationship Id="rId7" Type="http://schemas.openxmlformats.org/officeDocument/2006/relationships/image" Target="../media/image1.jpg"/><Relationship Id="rId8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45.png"/><Relationship Id="rId6" Type="http://schemas.openxmlformats.org/officeDocument/2006/relationships/image" Target="../media/image40.png"/><Relationship Id="rId7" Type="http://schemas.openxmlformats.org/officeDocument/2006/relationships/image" Target="../media/image37.png"/><Relationship Id="rId8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chart" Target="../charts/chart1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chart" Target="../charts/chart2.xml"/><Relationship Id="rId6" Type="http://schemas.openxmlformats.org/officeDocument/2006/relationships/image" Target="../media/image46.png"/><Relationship Id="rId7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ampliada de uma flor&#10;&#10;Descrição gerada com confiança muito alta" id="361" name="Google Shape;361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" r="10" t="0"/>
          <a:stretch/>
        </p:blipFill>
        <p:spPr>
          <a:xfrm>
            <a:off x="86715" y="86714"/>
            <a:ext cx="12018572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362" name="Google Shape;362;p1"/>
          <p:cNvSpPr txBox="1"/>
          <p:nvPr>
            <p:ph type="ctrTitle"/>
          </p:nvPr>
        </p:nvSpPr>
        <p:spPr>
          <a:xfrm>
            <a:off x="2494607" y="2237328"/>
            <a:ext cx="7202786" cy="144978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216000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</a:pPr>
            <a:r>
              <a:rPr lang="pt-BR"/>
              <a:t>Equipe SoyIA </a:t>
            </a:r>
            <a:br>
              <a:rPr lang="pt-BR"/>
            </a:br>
            <a:r>
              <a:rPr lang="pt-BR"/>
              <a:t>Sprint 2</a:t>
            </a:r>
            <a:endParaRPr/>
          </a:p>
        </p:txBody>
      </p:sp>
      <p:cxnSp>
        <p:nvCxnSpPr>
          <p:cNvPr descr="Linha divisória" id="363" name="Google Shape;363;p1"/>
          <p:cNvCxnSpPr/>
          <p:nvPr/>
        </p:nvCxnSpPr>
        <p:spPr>
          <a:xfrm>
            <a:off x="7777113" y="2407072"/>
            <a:ext cx="0" cy="110019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64" name="Google Shape;364;p1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1690" y="2401604"/>
            <a:ext cx="1215250" cy="12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"/>
          <p:cNvSpPr txBox="1"/>
          <p:nvPr>
            <p:ph idx="1" type="subTitle"/>
          </p:nvPr>
        </p:nvSpPr>
        <p:spPr>
          <a:xfrm>
            <a:off x="2494607" y="3684672"/>
            <a:ext cx="5282503" cy="936000"/>
          </a:xfrm>
          <a:prstGeom prst="rect">
            <a:avLst/>
          </a:prstGeom>
          <a:solidFill>
            <a:schemeClr val="dk1">
              <a:alpha val="89411"/>
            </a:schemeClr>
          </a:solidFill>
          <a:ln>
            <a:noFill/>
          </a:ln>
        </p:spPr>
        <p:txBody>
          <a:bodyPr anchorCtr="0" anchor="t" bIns="0" lIns="216000" spcFirstLastPara="1" rIns="216000" wrap="square" tIns="1440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pt-BR"/>
              <a:t>Resultados desenvolvidos na </a:t>
            </a:r>
            <a:r>
              <a:rPr i="1" lang="pt-BR"/>
              <a:t>Sprint 2 </a:t>
            </a:r>
            <a:r>
              <a:rPr lang="pt-BR"/>
              <a:t>do projeto entregador.</a:t>
            </a:r>
            <a:endParaRPr/>
          </a:p>
        </p:txBody>
      </p:sp>
      <p:grpSp>
        <p:nvGrpSpPr>
          <p:cNvPr id="366" name="Google Shape;366;p1" title="forma geométrica"/>
          <p:cNvGrpSpPr/>
          <p:nvPr/>
        </p:nvGrpSpPr>
        <p:grpSpPr>
          <a:xfrm rot="-7200000">
            <a:off x="2457603" y="1987429"/>
            <a:ext cx="1457200" cy="1573994"/>
            <a:chOff x="2193659" y="618215"/>
            <a:chExt cx="2581519" cy="2788426"/>
          </a:xfrm>
        </p:grpSpPr>
        <p:sp>
          <p:nvSpPr>
            <p:cNvPr id="367" name="Google Shape;367;p1"/>
            <p:cNvSpPr/>
            <p:nvPr/>
          </p:nvSpPr>
          <p:spPr>
            <a:xfrm rot="4308689">
              <a:off x="2494071" y="848350"/>
              <a:ext cx="1980696" cy="2066510"/>
            </a:xfrm>
            <a:custGeom>
              <a:rect b="b" l="l" r="r" t="t"/>
              <a:pathLst>
                <a:path extrusionOk="0" h="2066510" w="1980696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"/>
            <p:cNvSpPr/>
            <p:nvPr/>
          </p:nvSpPr>
          <p:spPr>
            <a:xfrm rot="-4500000">
              <a:off x="2845997" y="2637537"/>
              <a:ext cx="749854" cy="646563"/>
            </a:xfrm>
            <a:custGeom>
              <a:rect b="b" l="l" r="r" t="t"/>
              <a:pathLst>
                <a:path extrusionOk="0" h="2066510" w="1980696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pt-BR"/>
              <a:t>MVP</a:t>
            </a:r>
            <a:endParaRPr/>
          </a:p>
        </p:txBody>
      </p:sp>
      <p:sp>
        <p:nvSpPr>
          <p:cNvPr id="521" name="Google Shape;521;p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22" name="Google Shape;52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125" y="864000"/>
            <a:ext cx="2693750" cy="568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paço Reservado para Imagem" id="528" name="Google Shape;528;g14bc122095f_0_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14" y="86714"/>
            <a:ext cx="6009286" cy="6684573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529" name="Google Shape;529;g14bc122095f_0_12"/>
          <p:cNvSpPr txBox="1"/>
          <p:nvPr>
            <p:ph type="ctrTitle"/>
          </p:nvPr>
        </p:nvSpPr>
        <p:spPr>
          <a:xfrm>
            <a:off x="6095999" y="86714"/>
            <a:ext cx="6009300" cy="40683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</a:pPr>
            <a:r>
              <a:rPr lang="pt-BR"/>
              <a:t>MVP</a:t>
            </a:r>
            <a:endParaRPr/>
          </a:p>
        </p:txBody>
      </p:sp>
      <p:sp>
        <p:nvSpPr>
          <p:cNvPr id="530" name="Google Shape;530;g14bc122095f_0_12"/>
          <p:cNvSpPr txBox="1"/>
          <p:nvPr>
            <p:ph idx="1" type="subTitle"/>
          </p:nvPr>
        </p:nvSpPr>
        <p:spPr>
          <a:xfrm>
            <a:off x="6095999" y="4152672"/>
            <a:ext cx="6009300" cy="1818300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pt-BR"/>
              <a:t>Integração do aplicativo com a API</a:t>
            </a:r>
            <a:endParaRPr/>
          </a:p>
        </p:txBody>
      </p:sp>
      <p:grpSp>
        <p:nvGrpSpPr>
          <p:cNvPr id="531" name="Google Shape;531;g14bc122095f_0_12" title="forma geométrica"/>
          <p:cNvGrpSpPr/>
          <p:nvPr/>
        </p:nvGrpSpPr>
        <p:grpSpPr>
          <a:xfrm>
            <a:off x="8048254" y="-215598"/>
            <a:ext cx="3261960" cy="3252919"/>
            <a:chOff x="8048254" y="-215598"/>
            <a:chExt cx="3261960" cy="3252919"/>
          </a:xfrm>
        </p:grpSpPr>
        <p:sp>
          <p:nvSpPr>
            <p:cNvPr id="532" name="Google Shape;532;g14bc122095f_0_12"/>
            <p:cNvSpPr/>
            <p:nvPr/>
          </p:nvSpPr>
          <p:spPr>
            <a:xfrm rot="4307491">
              <a:off x="8776262" y="408934"/>
              <a:ext cx="1980851" cy="2066671"/>
            </a:xfrm>
            <a:custGeom>
              <a:rect b="b" l="l" r="r" t="t"/>
              <a:pathLst>
                <a:path extrusionOk="0" h="2066510" w="1980696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g14bc122095f_0_12"/>
            <p:cNvSpPr/>
            <p:nvPr/>
          </p:nvSpPr>
          <p:spPr>
            <a:xfrm rot="-7765226">
              <a:off x="9042419" y="2734898"/>
              <a:ext cx="346710" cy="206122"/>
            </a:xfrm>
            <a:custGeom>
              <a:rect b="b" l="l" r="r" t="t"/>
              <a:pathLst>
                <a:path extrusionOk="0" h="206124" w="346713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g14bc122095f_0_12"/>
            <p:cNvSpPr/>
            <p:nvPr/>
          </p:nvSpPr>
          <p:spPr>
            <a:xfrm rot="-9167688">
              <a:off x="9113069" y="2470468"/>
              <a:ext cx="711169" cy="335779"/>
            </a:xfrm>
            <a:custGeom>
              <a:rect b="b" l="l" r="r" t="t"/>
              <a:pathLst>
                <a:path extrusionOk="0" h="335543" w="710669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g14bc122095f_0_12"/>
            <p:cNvSpPr/>
            <p:nvPr/>
          </p:nvSpPr>
          <p:spPr>
            <a:xfrm rot="4307491">
              <a:off x="8370404" y="-166891"/>
              <a:ext cx="1246324" cy="1580310"/>
            </a:xfrm>
            <a:custGeom>
              <a:rect b="b" l="l" r="r" t="t"/>
              <a:pathLst>
                <a:path extrusionOk="0" h="1580187" w="124622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g14bc122095f_0_12"/>
            <p:cNvSpPr/>
            <p:nvPr/>
          </p:nvSpPr>
          <p:spPr>
            <a:xfrm rot="-4405461">
              <a:off x="10959466" y="1603811"/>
              <a:ext cx="242921" cy="406153"/>
            </a:xfrm>
            <a:custGeom>
              <a:rect b="b" l="l" r="r" t="t"/>
              <a:pathLst>
                <a:path extrusionOk="0" h="406553" w="243160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g14bc122095f_0_12"/>
            <p:cNvSpPr/>
            <p:nvPr/>
          </p:nvSpPr>
          <p:spPr>
            <a:xfrm rot="-4405461">
              <a:off x="10463923" y="1385036"/>
              <a:ext cx="692116" cy="510107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8" name="Google Shape;538;g14bc122095f_0_1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6cf1d27b66_1_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pt-BR"/>
              <a:t>MVP</a:t>
            </a:r>
            <a:endParaRPr/>
          </a:p>
        </p:txBody>
      </p:sp>
      <p:sp>
        <p:nvSpPr>
          <p:cNvPr id="544" name="Google Shape;544;g16cf1d27b66_1_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45" name="Google Shape;545;g16cf1d27b66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125" y="432000"/>
            <a:ext cx="2693750" cy="568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pt-BR"/>
              <a:t>Burndown</a:t>
            </a:r>
            <a:endParaRPr/>
          </a:p>
        </p:txBody>
      </p:sp>
      <p:sp>
        <p:nvSpPr>
          <p:cNvPr id="551" name="Google Shape;551;p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52" name="Google Shape;55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0" y="1678225"/>
            <a:ext cx="11887199" cy="3501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paço Reservado para Imagem" id="558" name="Google Shape;558;p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14" y="86714"/>
            <a:ext cx="6009285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559" name="Google Shape;559;p9"/>
          <p:cNvSpPr txBox="1"/>
          <p:nvPr>
            <p:ph type="ctrTitle"/>
          </p:nvPr>
        </p:nvSpPr>
        <p:spPr>
          <a:xfrm>
            <a:off x="6095999" y="86714"/>
            <a:ext cx="6009287" cy="406840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</a:pPr>
            <a:r>
              <a:rPr lang="pt-BR"/>
              <a:t>Próximos passos</a:t>
            </a:r>
            <a:endParaRPr/>
          </a:p>
        </p:txBody>
      </p:sp>
      <p:sp>
        <p:nvSpPr>
          <p:cNvPr id="560" name="Google Shape;560;p9"/>
          <p:cNvSpPr txBox="1"/>
          <p:nvPr>
            <p:ph idx="1" type="subTitle"/>
          </p:nvPr>
        </p:nvSpPr>
        <p:spPr>
          <a:xfrm>
            <a:off x="6095999" y="4152672"/>
            <a:ext cx="6009287" cy="1818422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grpSp>
        <p:nvGrpSpPr>
          <p:cNvPr id="561" name="Google Shape;561;p9" title="forma geométrica"/>
          <p:cNvGrpSpPr/>
          <p:nvPr/>
        </p:nvGrpSpPr>
        <p:grpSpPr>
          <a:xfrm>
            <a:off x="8048200" y="-215598"/>
            <a:ext cx="3262417" cy="3252920"/>
            <a:chOff x="8048200" y="-215598"/>
            <a:chExt cx="3262417" cy="3252920"/>
          </a:xfrm>
        </p:grpSpPr>
        <p:sp>
          <p:nvSpPr>
            <p:cNvPr id="562" name="Google Shape;562;p9"/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rect b="b" l="l" r="r" t="t"/>
              <a:pathLst>
                <a:path extrusionOk="0" h="2066510" w="1980696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9"/>
            <p:cNvSpPr/>
            <p:nvPr/>
          </p:nvSpPr>
          <p:spPr>
            <a:xfrm rot="-7769131">
              <a:off x="9042191" y="2734930"/>
              <a:ext cx="346713" cy="206124"/>
            </a:xfrm>
            <a:custGeom>
              <a:rect b="b" l="l" r="r" t="t"/>
              <a:pathLst>
                <a:path extrusionOk="0" h="206124" w="346713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9"/>
            <p:cNvSpPr/>
            <p:nvPr/>
          </p:nvSpPr>
          <p:spPr>
            <a:xfrm rot="-9168920">
              <a:off x="9113375" y="2470891"/>
              <a:ext cx="710669" cy="335543"/>
            </a:xfrm>
            <a:custGeom>
              <a:rect b="b" l="l" r="r" t="t"/>
              <a:pathLst>
                <a:path extrusionOk="0" h="335543" w="710669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9"/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rect b="b" l="l" r="r" t="t"/>
              <a:pathLst>
                <a:path extrusionOk="0" h="1580187" w="124622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9"/>
            <p:cNvSpPr/>
            <p:nvPr/>
          </p:nvSpPr>
          <p:spPr>
            <a:xfrm rot="-4406895">
              <a:off x="10959548" y="1603457"/>
              <a:ext cx="243160" cy="406553"/>
            </a:xfrm>
            <a:custGeom>
              <a:rect b="b" l="l" r="r" t="t"/>
              <a:pathLst>
                <a:path extrusionOk="0" h="406553" w="243160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9"/>
            <p:cNvSpPr/>
            <p:nvPr/>
          </p:nvSpPr>
          <p:spPr>
            <a:xfrm rot="-4406895">
              <a:off x="10463812" y="1384386"/>
              <a:ext cx="692798" cy="510610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8" name="Google Shape;568;p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pt-BR"/>
              <a:t>Próximos passos</a:t>
            </a:r>
            <a:endParaRPr/>
          </a:p>
        </p:txBody>
      </p:sp>
      <p:sp>
        <p:nvSpPr>
          <p:cNvPr id="574" name="Google Shape;574;p1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75" name="Google Shape;575;p10"/>
          <p:cNvSpPr txBox="1"/>
          <p:nvPr>
            <p:ph idx="3" type="body"/>
          </p:nvPr>
        </p:nvSpPr>
        <p:spPr>
          <a:xfrm>
            <a:off x="4515834" y="2610450"/>
            <a:ext cx="3731019" cy="371271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0" lIns="180000" spcFirstLastPara="1" rIns="180000" wrap="square" tIns="180000">
            <a:noAutofit/>
          </a:bodyPr>
          <a:lstStyle/>
          <a:p>
            <a:pPr indent="-11430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b="1" lang="pt-BR"/>
              <a:t>Modelo de IA para realizar contagem de sementes por estimativa de tamanho da vagem;</a:t>
            </a:r>
            <a:endParaRPr b="1"/>
          </a:p>
          <a:p>
            <a:pPr indent="-11430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pt-BR"/>
              <a:t>Integração do resultado obtido pela IA com a API;</a:t>
            </a:r>
            <a:endParaRPr b="1"/>
          </a:p>
          <a:p>
            <a:pPr indent="-11430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pt-BR"/>
              <a:t>Melhoras na IA de reconhecimento de vagem de soja;</a:t>
            </a:r>
            <a:endParaRPr/>
          </a:p>
          <a:p>
            <a:pPr indent="-11430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pt-BR"/>
              <a:t>Identificação e resolução de bugs do aplicativo.</a:t>
            </a:r>
            <a:endParaRPr/>
          </a:p>
        </p:txBody>
      </p:sp>
      <p:sp>
        <p:nvSpPr>
          <p:cNvPr id="576" name="Google Shape;576;p10"/>
          <p:cNvSpPr txBox="1"/>
          <p:nvPr>
            <p:ph idx="4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Backlog da terceira </a:t>
            </a:r>
            <a:r>
              <a:rPr i="1" lang="pt-BR"/>
              <a:t>sprint</a:t>
            </a:r>
            <a:endParaRPr/>
          </a:p>
        </p:txBody>
      </p:sp>
      <p:sp>
        <p:nvSpPr>
          <p:cNvPr id="577" name="Google Shape;577;p10"/>
          <p:cNvSpPr txBox="1"/>
          <p:nvPr>
            <p:ph idx="7" type="body"/>
          </p:nvPr>
        </p:nvSpPr>
        <p:spPr>
          <a:xfrm>
            <a:off x="4515835" y="1793889"/>
            <a:ext cx="3731018" cy="63876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108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Sprint 3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lhas ambientais" id="582" name="Google Shape;582;p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" r="9" t="0"/>
          <a:stretch/>
        </p:blipFill>
        <p:spPr>
          <a:xfrm>
            <a:off x="86714" y="86714"/>
            <a:ext cx="12018572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583" name="Google Shape;583;p11"/>
          <p:cNvSpPr txBox="1"/>
          <p:nvPr>
            <p:ph type="ctrTitle"/>
          </p:nvPr>
        </p:nvSpPr>
        <p:spPr>
          <a:xfrm>
            <a:off x="2494607" y="2237328"/>
            <a:ext cx="7202786" cy="1449788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216000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Rockwell"/>
              <a:buNone/>
            </a:pPr>
            <a:r>
              <a:rPr lang="pt-BR"/>
              <a:t>Obrigado</a:t>
            </a:r>
            <a:endParaRPr/>
          </a:p>
        </p:txBody>
      </p:sp>
      <p:cxnSp>
        <p:nvCxnSpPr>
          <p:cNvPr descr="Linha divisória" id="584" name="Google Shape;584;p11"/>
          <p:cNvCxnSpPr/>
          <p:nvPr/>
        </p:nvCxnSpPr>
        <p:spPr>
          <a:xfrm>
            <a:off x="7777113" y="2412127"/>
            <a:ext cx="0" cy="110019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5" name="Google Shape;585;p11"/>
          <p:cNvSpPr txBox="1"/>
          <p:nvPr>
            <p:ph idx="1" type="subTitle"/>
          </p:nvPr>
        </p:nvSpPr>
        <p:spPr>
          <a:xfrm>
            <a:off x="2494607" y="3684672"/>
            <a:ext cx="5282503" cy="1604172"/>
          </a:xfrm>
          <a:prstGeom prst="rect">
            <a:avLst/>
          </a:prstGeom>
          <a:solidFill>
            <a:schemeClr val="dk1">
              <a:alpha val="89411"/>
            </a:schemeClr>
          </a:solidFill>
          <a:ln>
            <a:noFill/>
          </a:ln>
        </p:spPr>
        <p:txBody>
          <a:bodyPr anchorCtr="0" anchor="t" bIns="0" lIns="216000" spcFirstLastPara="1" rIns="576000" wrap="square" tIns="1440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pt-BR" sz="2100"/>
              <a:t>Acesse o nosso repositório:</a:t>
            </a:r>
            <a:endParaRPr/>
          </a:p>
        </p:txBody>
      </p:sp>
      <p:pic>
        <p:nvPicPr>
          <p:cNvPr id="586" name="Google Shape;58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9628" y="2412127"/>
            <a:ext cx="1215250" cy="121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11"/>
          <p:cNvSpPr txBox="1"/>
          <p:nvPr/>
        </p:nvSpPr>
        <p:spPr>
          <a:xfrm>
            <a:off x="7777111" y="3684671"/>
            <a:ext cx="1920282" cy="1604171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2160000" wrap="square" tIns="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Rockwell"/>
              <a:buNone/>
            </a:pPr>
            <a:r>
              <a:t/>
            </a:r>
            <a:endParaRPr b="0" i="0" sz="66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Código QR&#10;&#10;Descrição gerada automaticamente" id="588" name="Google Shape;58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93761" y="3847478"/>
            <a:ext cx="1286981" cy="128698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313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paço Reservado para Imagem" id="594" name="Google Shape;594;p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14" y="86714"/>
            <a:ext cx="6009285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595" name="Google Shape;595;p12"/>
          <p:cNvSpPr txBox="1"/>
          <p:nvPr>
            <p:ph type="ctrTitle"/>
          </p:nvPr>
        </p:nvSpPr>
        <p:spPr>
          <a:xfrm>
            <a:off x="6095999" y="86714"/>
            <a:ext cx="6009287" cy="406840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</a:pPr>
            <a:r>
              <a:rPr lang="pt-BR"/>
              <a:t>Slides modelo abaixo</a:t>
            </a:r>
            <a:endParaRPr/>
          </a:p>
        </p:txBody>
      </p:sp>
      <p:sp>
        <p:nvSpPr>
          <p:cNvPr id="596" name="Google Shape;596;p12"/>
          <p:cNvSpPr txBox="1"/>
          <p:nvPr>
            <p:ph idx="1" type="subTitle"/>
          </p:nvPr>
        </p:nvSpPr>
        <p:spPr>
          <a:xfrm>
            <a:off x="6095999" y="4152672"/>
            <a:ext cx="6009287" cy="1818422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pt-BR"/>
              <a:t>Por favor não apagar até o slide estar pronto</a:t>
            </a:r>
            <a:endParaRPr/>
          </a:p>
        </p:txBody>
      </p:sp>
      <p:grpSp>
        <p:nvGrpSpPr>
          <p:cNvPr id="597" name="Google Shape;597;p12" title="forma geométrica"/>
          <p:cNvGrpSpPr/>
          <p:nvPr/>
        </p:nvGrpSpPr>
        <p:grpSpPr>
          <a:xfrm>
            <a:off x="8048200" y="-215598"/>
            <a:ext cx="3262417" cy="3252920"/>
            <a:chOff x="8048200" y="-215598"/>
            <a:chExt cx="3262417" cy="3252920"/>
          </a:xfrm>
        </p:grpSpPr>
        <p:sp>
          <p:nvSpPr>
            <p:cNvPr id="598" name="Google Shape;598;p12"/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rect b="b" l="l" r="r" t="t"/>
              <a:pathLst>
                <a:path extrusionOk="0" h="2066510" w="1980696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2"/>
            <p:cNvSpPr/>
            <p:nvPr/>
          </p:nvSpPr>
          <p:spPr>
            <a:xfrm rot="-7769131">
              <a:off x="9042191" y="2734930"/>
              <a:ext cx="346713" cy="206124"/>
            </a:xfrm>
            <a:custGeom>
              <a:rect b="b" l="l" r="r" t="t"/>
              <a:pathLst>
                <a:path extrusionOk="0" h="206124" w="346713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2"/>
            <p:cNvSpPr/>
            <p:nvPr/>
          </p:nvSpPr>
          <p:spPr>
            <a:xfrm rot="-9168920">
              <a:off x="9113375" y="2470891"/>
              <a:ext cx="710669" cy="335543"/>
            </a:xfrm>
            <a:custGeom>
              <a:rect b="b" l="l" r="r" t="t"/>
              <a:pathLst>
                <a:path extrusionOk="0" h="335543" w="710669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2"/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rect b="b" l="l" r="r" t="t"/>
              <a:pathLst>
                <a:path extrusionOk="0" h="1580187" w="124622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2"/>
            <p:cNvSpPr/>
            <p:nvPr/>
          </p:nvSpPr>
          <p:spPr>
            <a:xfrm rot="-4406895">
              <a:off x="10959548" y="1603457"/>
              <a:ext cx="243160" cy="406553"/>
            </a:xfrm>
            <a:custGeom>
              <a:rect b="b" l="l" r="r" t="t"/>
              <a:pathLst>
                <a:path extrusionOk="0" h="406553" w="243160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2"/>
            <p:cNvSpPr/>
            <p:nvPr/>
          </p:nvSpPr>
          <p:spPr>
            <a:xfrm rot="-4406895">
              <a:off x="10463812" y="1384386"/>
              <a:ext cx="692798" cy="510610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4" name="Google Shape;604;p1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ma imagem com chuva, natureza, céu, pássaros&#10;&#10;Descrição gerada com confiança alta" id="610" name="Google Shape;610;p1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00" y="86714"/>
            <a:ext cx="6009285" cy="3977285"/>
          </a:xfrm>
          <a:prstGeom prst="rect">
            <a:avLst/>
          </a:prstGeom>
          <a:solidFill>
            <a:srgbClr val="333333"/>
          </a:solidFill>
          <a:ln>
            <a:noFill/>
          </a:ln>
        </p:spPr>
      </p:pic>
      <p:sp>
        <p:nvSpPr>
          <p:cNvPr id="611" name="Google Shape;611;p13"/>
          <p:cNvSpPr txBox="1"/>
          <p:nvPr>
            <p:ph type="ctrTitle"/>
          </p:nvPr>
        </p:nvSpPr>
        <p:spPr>
          <a:xfrm>
            <a:off x="84000" y="4063999"/>
            <a:ext cx="6012000" cy="8636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</a:pPr>
            <a:r>
              <a:rPr lang="pt-BR"/>
              <a:t>Sobre nós</a:t>
            </a:r>
            <a:endParaRPr/>
          </a:p>
        </p:txBody>
      </p:sp>
      <p:sp>
        <p:nvSpPr>
          <p:cNvPr id="612" name="Google Shape;612;p13"/>
          <p:cNvSpPr txBox="1"/>
          <p:nvPr>
            <p:ph idx="1" type="subTitle"/>
          </p:nvPr>
        </p:nvSpPr>
        <p:spPr>
          <a:xfrm>
            <a:off x="84000" y="4927600"/>
            <a:ext cx="6012000" cy="184574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pt-BR"/>
              <a:t>Lorem ipsum dolor sit amet, consectetuer adipiscing elit. Maecenas porttitor congue massa</a:t>
            </a:r>
            <a:endParaRPr/>
          </a:p>
        </p:txBody>
      </p:sp>
      <p:sp>
        <p:nvSpPr>
          <p:cNvPr id="613" name="Google Shape;613;p13"/>
          <p:cNvSpPr txBox="1"/>
          <p:nvPr>
            <p:ph idx="3" type="body"/>
          </p:nvPr>
        </p:nvSpPr>
        <p:spPr>
          <a:xfrm>
            <a:off x="6464300" y="1152000"/>
            <a:ext cx="53077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None/>
            </a:pPr>
            <a:r>
              <a:rPr lang="pt-BR" sz="4400"/>
              <a:t>Título Maior Aqui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Pellentesque habitant morbi tristique senectus et netus et malesuada fames ac turpis egestas. Proin pharetra nonummy pede. Mauris et orci</a:t>
            </a:r>
            <a:endParaRPr/>
          </a:p>
        </p:txBody>
      </p:sp>
      <p:grpSp>
        <p:nvGrpSpPr>
          <p:cNvPr id="614" name="Google Shape;614;p13" title="grupo de triângulos"/>
          <p:cNvGrpSpPr/>
          <p:nvPr/>
        </p:nvGrpSpPr>
        <p:grpSpPr>
          <a:xfrm>
            <a:off x="9834571" y="811302"/>
            <a:ext cx="1908211" cy="1952980"/>
            <a:chOff x="9834571" y="811302"/>
            <a:chExt cx="1908211" cy="1952980"/>
          </a:xfrm>
        </p:grpSpPr>
        <p:sp>
          <p:nvSpPr>
            <p:cNvPr id="615" name="Google Shape;615;p13" title="triângulos"/>
            <p:cNvSpPr/>
            <p:nvPr/>
          </p:nvSpPr>
          <p:spPr>
            <a:xfrm rot="-2339177">
              <a:off x="9984083" y="1150976"/>
              <a:ext cx="467362" cy="344458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3" title="triângulos"/>
            <p:cNvSpPr/>
            <p:nvPr/>
          </p:nvSpPr>
          <p:spPr>
            <a:xfrm rot="-1222373">
              <a:off x="10445799" y="1461330"/>
              <a:ext cx="316887" cy="233554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3" title="triângulos"/>
            <p:cNvSpPr/>
            <p:nvPr/>
          </p:nvSpPr>
          <p:spPr>
            <a:xfrm rot="-2339177">
              <a:off x="10485025" y="1232684"/>
              <a:ext cx="250689" cy="184764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3" title="triângulos"/>
            <p:cNvSpPr/>
            <p:nvPr/>
          </p:nvSpPr>
          <p:spPr>
            <a:xfrm rot="-1789612">
              <a:off x="10832584" y="1393714"/>
              <a:ext cx="216995" cy="159931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3" title="triângulos"/>
            <p:cNvSpPr/>
            <p:nvPr/>
          </p:nvSpPr>
          <p:spPr>
            <a:xfrm rot="-3322149">
              <a:off x="10920185" y="994164"/>
              <a:ext cx="216995" cy="159931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13" title="triângulos"/>
            <p:cNvSpPr/>
            <p:nvPr/>
          </p:nvSpPr>
          <p:spPr>
            <a:xfrm rot="-838582">
              <a:off x="11313110" y="1642801"/>
              <a:ext cx="162256" cy="119587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13" title="triângulos"/>
            <p:cNvSpPr/>
            <p:nvPr/>
          </p:nvSpPr>
          <p:spPr>
            <a:xfrm rot="-4284707">
              <a:off x="11523906" y="859664"/>
              <a:ext cx="216995" cy="159931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13" title="triângulos"/>
            <p:cNvSpPr/>
            <p:nvPr/>
          </p:nvSpPr>
          <p:spPr>
            <a:xfrm rot="-1517764">
              <a:off x="11215766" y="1243239"/>
              <a:ext cx="216995" cy="159931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13" title="triângulos"/>
            <p:cNvSpPr/>
            <p:nvPr/>
          </p:nvSpPr>
          <p:spPr>
            <a:xfrm rot="-1720268">
              <a:off x="11436537" y="1436545"/>
              <a:ext cx="216995" cy="159931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13" title="triângulos"/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rect b="b" l="l" r="r" t="t"/>
              <a:pathLst>
                <a:path extrusionOk="0" h="510610" w="487806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13" title="triângulos"/>
            <p:cNvSpPr/>
            <p:nvPr/>
          </p:nvSpPr>
          <p:spPr>
            <a:xfrm>
              <a:off x="10639428" y="1814668"/>
              <a:ext cx="316887" cy="233554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13" title="triângulos"/>
            <p:cNvSpPr/>
            <p:nvPr/>
          </p:nvSpPr>
          <p:spPr>
            <a:xfrm rot="-838582">
              <a:off x="11280262" y="2096947"/>
              <a:ext cx="162256" cy="119587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13" title="triângulos"/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13" title="triângulos"/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9" name="Google Shape;629;p1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pt-BR"/>
              <a:t>A Solução</a:t>
            </a:r>
            <a:endParaRPr/>
          </a:p>
        </p:txBody>
      </p:sp>
      <p:pic>
        <p:nvPicPr>
          <p:cNvPr descr="lupa" id="636" name="Google Shape;636;p1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454" y="2358091"/>
            <a:ext cx="854075" cy="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4"/>
          <p:cNvSpPr txBox="1"/>
          <p:nvPr>
            <p:ph idx="7" type="body"/>
          </p:nvPr>
        </p:nvSpPr>
        <p:spPr>
          <a:xfrm>
            <a:off x="431800" y="3926334"/>
            <a:ext cx="216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Água </a:t>
            </a:r>
            <a:br>
              <a:rPr lang="pt-BR"/>
            </a:br>
            <a:r>
              <a:rPr lang="pt-BR"/>
              <a:t>Potável</a:t>
            </a:r>
            <a:endParaRPr/>
          </a:p>
        </p:txBody>
      </p:sp>
      <p:sp>
        <p:nvSpPr>
          <p:cNvPr id="638" name="Google Shape;638;p14"/>
          <p:cNvSpPr txBox="1"/>
          <p:nvPr>
            <p:ph idx="13" type="body"/>
          </p:nvPr>
        </p:nvSpPr>
        <p:spPr>
          <a:xfrm>
            <a:off x="432094" y="4683350"/>
            <a:ext cx="216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pt-BR"/>
              <a:t>Lorem ipsum dolor sit amet, consectetuer adipiscing elit</a:t>
            </a:r>
            <a:endParaRPr/>
          </a:p>
        </p:txBody>
      </p:sp>
      <p:cxnSp>
        <p:nvCxnSpPr>
          <p:cNvPr descr="Primeira linha divisória no slide" id="639" name="Google Shape;639;p14"/>
          <p:cNvCxnSpPr/>
          <p:nvPr/>
        </p:nvCxnSpPr>
        <p:spPr>
          <a:xfrm>
            <a:off x="2659047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folhagem" id="640" name="Google Shape;640;p14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0176" y="2358091"/>
            <a:ext cx="854075" cy="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14"/>
          <p:cNvSpPr txBox="1"/>
          <p:nvPr>
            <p:ph idx="8" type="body"/>
          </p:nvPr>
        </p:nvSpPr>
        <p:spPr>
          <a:xfrm>
            <a:off x="2726076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Folhagem</a:t>
            </a:r>
            <a:br>
              <a:rPr lang="pt-BR"/>
            </a:br>
            <a:r>
              <a:rPr lang="pt-BR"/>
              <a:t>Perene</a:t>
            </a:r>
            <a:endParaRPr/>
          </a:p>
        </p:txBody>
      </p:sp>
      <p:sp>
        <p:nvSpPr>
          <p:cNvPr id="642" name="Google Shape;642;p14"/>
          <p:cNvSpPr txBox="1"/>
          <p:nvPr>
            <p:ph idx="1" type="body"/>
          </p:nvPr>
        </p:nvSpPr>
        <p:spPr>
          <a:xfrm>
            <a:off x="2726075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pt-BR"/>
              <a:t>Lorem ipsum dolor sit amet, consectetuer adipiscing elit</a:t>
            </a:r>
            <a:endParaRPr/>
          </a:p>
        </p:txBody>
      </p:sp>
      <p:cxnSp>
        <p:nvCxnSpPr>
          <p:cNvPr descr="Segunda linha divisória no slide" id="643" name="Google Shape;643;p14"/>
          <p:cNvCxnSpPr/>
          <p:nvPr/>
        </p:nvCxnSpPr>
        <p:spPr>
          <a:xfrm>
            <a:off x="4953541" y="2052013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maçã" id="644" name="Google Shape;644;p14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3898" y="2358091"/>
            <a:ext cx="854075" cy="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4"/>
          <p:cNvSpPr txBox="1"/>
          <p:nvPr>
            <p:ph idx="9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Vegetais </a:t>
            </a:r>
            <a:br>
              <a:rPr lang="pt-BR"/>
            </a:br>
            <a:r>
              <a:rPr lang="pt-BR"/>
              <a:t>Saudáveis</a:t>
            </a:r>
            <a:endParaRPr/>
          </a:p>
        </p:txBody>
      </p:sp>
      <p:sp>
        <p:nvSpPr>
          <p:cNvPr id="646" name="Google Shape;646;p14"/>
          <p:cNvSpPr txBox="1"/>
          <p:nvPr>
            <p:ph idx="6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pt-BR"/>
              <a:t>Lorem ipsum dolor sit amet, consectetuer adipiscing elit</a:t>
            </a:r>
            <a:endParaRPr/>
          </a:p>
        </p:txBody>
      </p:sp>
      <p:pic>
        <p:nvPicPr>
          <p:cNvPr descr="Espaço Reservado para Imagem" id="647" name="Google Shape;647;p14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49" l="0" r="0" t="50"/>
          <a:stretch/>
        </p:blipFill>
        <p:spPr>
          <a:xfrm>
            <a:off x="7632650" y="86714"/>
            <a:ext cx="4472635" cy="647853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  <p:sp>
        <p:nvSpPr>
          <p:cNvPr id="648" name="Google Shape;648;p1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pt-BR"/>
              <a:t>A Equipe</a:t>
            </a:r>
            <a:endParaRPr/>
          </a:p>
        </p:txBody>
      </p:sp>
      <p:pic>
        <p:nvPicPr>
          <p:cNvPr id="374" name="Google Shape;374;p2"/>
          <p:cNvPicPr preferRelativeResize="0"/>
          <p:nvPr>
            <p:ph idx="14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088" y="2160704"/>
            <a:ext cx="1229425" cy="1229425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5" name="Google Shape;375;p2"/>
          <p:cNvSpPr txBox="1"/>
          <p:nvPr>
            <p:ph idx="5" type="body"/>
          </p:nvPr>
        </p:nvSpPr>
        <p:spPr>
          <a:xfrm>
            <a:off x="431800" y="3926334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Renan Medeiros</a:t>
            </a:r>
            <a:endParaRPr/>
          </a:p>
        </p:txBody>
      </p:sp>
      <p:sp>
        <p:nvSpPr>
          <p:cNvPr id="376" name="Google Shape;376;p2"/>
          <p:cNvSpPr txBox="1"/>
          <p:nvPr>
            <p:ph idx="13" type="body"/>
          </p:nvPr>
        </p:nvSpPr>
        <p:spPr>
          <a:xfrm>
            <a:off x="431800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pt-BR"/>
              <a:t>Scrum Master</a:t>
            </a:r>
            <a:endParaRPr/>
          </a:p>
        </p:txBody>
      </p:sp>
      <p:cxnSp>
        <p:nvCxnSpPr>
          <p:cNvPr descr="Primeira linha divisória no slide" id="377" name="Google Shape;377;p2"/>
          <p:cNvCxnSpPr/>
          <p:nvPr/>
        </p:nvCxnSpPr>
        <p:spPr>
          <a:xfrm>
            <a:off x="2285956" y="2166417"/>
            <a:ext cx="0" cy="2525166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78" name="Google Shape;378;p2"/>
          <p:cNvPicPr preferRelativeResize="0"/>
          <p:nvPr>
            <p:ph idx="15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5401" y="2160704"/>
            <a:ext cx="1229425" cy="1229425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9" name="Google Shape;379;p2"/>
          <p:cNvSpPr txBox="1"/>
          <p:nvPr>
            <p:ph idx="6" type="body"/>
          </p:nvPr>
        </p:nvSpPr>
        <p:spPr>
          <a:xfrm>
            <a:off x="2340112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Nicolas Cursino</a:t>
            </a:r>
            <a:endParaRPr/>
          </a:p>
        </p:txBody>
      </p:sp>
      <p:sp>
        <p:nvSpPr>
          <p:cNvPr id="380" name="Google Shape;380;p2"/>
          <p:cNvSpPr txBox="1"/>
          <p:nvPr>
            <p:ph idx="1" type="body"/>
          </p:nvPr>
        </p:nvSpPr>
        <p:spPr>
          <a:xfrm>
            <a:off x="2340113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pt-BR"/>
              <a:t>Product Owner</a:t>
            </a:r>
            <a:endParaRPr/>
          </a:p>
        </p:txBody>
      </p:sp>
      <p:cxnSp>
        <p:nvCxnSpPr>
          <p:cNvPr descr="Segunda linha divisória no slide" id="381" name="Google Shape;381;p2"/>
          <p:cNvCxnSpPr/>
          <p:nvPr/>
        </p:nvCxnSpPr>
        <p:spPr>
          <a:xfrm>
            <a:off x="4194268" y="2166417"/>
            <a:ext cx="0" cy="2525166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2" name="Google Shape;382;p2"/>
          <p:cNvPicPr preferRelativeResize="0"/>
          <p:nvPr>
            <p:ph idx="16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3714" y="2160704"/>
            <a:ext cx="1229425" cy="1229425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3" name="Google Shape;383;p2"/>
          <p:cNvSpPr txBox="1"/>
          <p:nvPr>
            <p:ph idx="7" type="body"/>
          </p:nvPr>
        </p:nvSpPr>
        <p:spPr>
          <a:xfrm>
            <a:off x="4248424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Carolina Margiotti</a:t>
            </a:r>
            <a:endParaRPr/>
          </a:p>
        </p:txBody>
      </p:sp>
      <p:sp>
        <p:nvSpPr>
          <p:cNvPr id="384" name="Google Shape;384;p2"/>
          <p:cNvSpPr txBox="1"/>
          <p:nvPr>
            <p:ph idx="2" type="body"/>
          </p:nvPr>
        </p:nvSpPr>
        <p:spPr>
          <a:xfrm>
            <a:off x="4248426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pt-BR"/>
              <a:t>Dev Team</a:t>
            </a:r>
            <a:endParaRPr/>
          </a:p>
        </p:txBody>
      </p:sp>
      <p:cxnSp>
        <p:nvCxnSpPr>
          <p:cNvPr descr="Terceira linha divisória no slide" id="385" name="Google Shape;385;p2"/>
          <p:cNvCxnSpPr/>
          <p:nvPr/>
        </p:nvCxnSpPr>
        <p:spPr>
          <a:xfrm>
            <a:off x="6102580" y="2166417"/>
            <a:ext cx="0" cy="2525166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6" name="Google Shape;386;p2"/>
          <p:cNvSpPr txBox="1"/>
          <p:nvPr>
            <p:ph idx="8" type="body"/>
          </p:nvPr>
        </p:nvSpPr>
        <p:spPr>
          <a:xfrm>
            <a:off x="6156736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Felipe Silva</a:t>
            </a:r>
            <a:endParaRPr/>
          </a:p>
        </p:txBody>
      </p:sp>
      <p:sp>
        <p:nvSpPr>
          <p:cNvPr id="387" name="Google Shape;387;p2"/>
          <p:cNvSpPr txBox="1"/>
          <p:nvPr>
            <p:ph idx="3" type="body"/>
          </p:nvPr>
        </p:nvSpPr>
        <p:spPr>
          <a:xfrm>
            <a:off x="6156739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pt-BR"/>
              <a:t>Dev Team</a:t>
            </a:r>
            <a:endParaRPr/>
          </a:p>
        </p:txBody>
      </p:sp>
      <p:cxnSp>
        <p:nvCxnSpPr>
          <p:cNvPr descr="Quarta linha divisória no slide" id="388" name="Google Shape;388;p2"/>
          <p:cNvCxnSpPr/>
          <p:nvPr/>
        </p:nvCxnSpPr>
        <p:spPr>
          <a:xfrm>
            <a:off x="8010892" y="2166417"/>
            <a:ext cx="0" cy="2525166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89" name="Google Shape;389;p2"/>
          <p:cNvPicPr preferRelativeResize="0"/>
          <p:nvPr>
            <p:ph idx="18" type="pic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0340" y="2160704"/>
            <a:ext cx="1229425" cy="1229425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0" name="Google Shape;390;p2"/>
          <p:cNvSpPr txBox="1"/>
          <p:nvPr>
            <p:ph idx="9" type="body"/>
          </p:nvPr>
        </p:nvSpPr>
        <p:spPr>
          <a:xfrm>
            <a:off x="8065048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Daniel Vargas</a:t>
            </a:r>
            <a:endParaRPr/>
          </a:p>
        </p:txBody>
      </p:sp>
      <p:sp>
        <p:nvSpPr>
          <p:cNvPr id="391" name="Google Shape;391;p2"/>
          <p:cNvSpPr txBox="1"/>
          <p:nvPr>
            <p:ph idx="4" type="body"/>
          </p:nvPr>
        </p:nvSpPr>
        <p:spPr>
          <a:xfrm>
            <a:off x="8065052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pt-BR"/>
              <a:t>Dev Team</a:t>
            </a:r>
            <a:endParaRPr/>
          </a:p>
        </p:txBody>
      </p:sp>
      <p:cxnSp>
        <p:nvCxnSpPr>
          <p:cNvPr descr="Quinta linha divisória no slide" id="392" name="Google Shape;392;p2"/>
          <p:cNvCxnSpPr/>
          <p:nvPr/>
        </p:nvCxnSpPr>
        <p:spPr>
          <a:xfrm>
            <a:off x="9919204" y="2166417"/>
            <a:ext cx="0" cy="2525166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3" name="Google Shape;393;p2"/>
          <p:cNvSpPr txBox="1"/>
          <p:nvPr>
            <p:ph idx="20" type="body"/>
          </p:nvPr>
        </p:nvSpPr>
        <p:spPr>
          <a:xfrm>
            <a:off x="9973363" y="3925888"/>
            <a:ext cx="180000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Rafael Bettini</a:t>
            </a:r>
            <a:endParaRPr/>
          </a:p>
        </p:txBody>
      </p:sp>
      <p:sp>
        <p:nvSpPr>
          <p:cNvPr id="394" name="Google Shape;394;p2"/>
          <p:cNvSpPr txBox="1"/>
          <p:nvPr>
            <p:ph idx="21" type="body"/>
          </p:nvPr>
        </p:nvSpPr>
        <p:spPr>
          <a:xfrm>
            <a:off x="9973363" y="4505325"/>
            <a:ext cx="1800000" cy="900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pt-BR" sz="1600"/>
              <a:t>Dev Team</a:t>
            </a:r>
            <a:endParaRPr/>
          </a:p>
        </p:txBody>
      </p:sp>
      <p:sp>
        <p:nvSpPr>
          <p:cNvPr id="395" name="Google Shape;395;p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Homem com cabelo escuro e óculos&#10;&#10;Descrição gerada automaticamente" id="396" name="Google Shape;396;p2"/>
          <p:cNvPicPr preferRelativeResize="0"/>
          <p:nvPr>
            <p:ph idx="17" type="pic"/>
          </p:nvPr>
        </p:nvPicPr>
        <p:blipFill rotWithShape="1">
          <a:blip r:embed="rId7">
            <a:alphaModFix/>
          </a:blip>
          <a:srcRect b="0" l="63" r="63" t="0"/>
          <a:stretch/>
        </p:blipFill>
        <p:spPr>
          <a:xfrm>
            <a:off x="6442027" y="2160704"/>
            <a:ext cx="1229425" cy="1229425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Interface gráfica do usuário&#10;&#10;Descrição gerada automaticamente com confiança média" id="397" name="Google Shape;397;p2"/>
          <p:cNvPicPr preferRelativeResize="0"/>
          <p:nvPr>
            <p:ph idx="19" type="pic"/>
          </p:nvPr>
        </p:nvPicPr>
        <p:blipFill rotWithShape="1">
          <a:blip r:embed="rId8">
            <a:alphaModFix/>
          </a:blip>
          <a:srcRect b="20773" l="12744" r="13822" t="5793"/>
          <a:stretch/>
        </p:blipFill>
        <p:spPr>
          <a:xfrm>
            <a:off x="10258644" y="2160704"/>
            <a:ext cx="1229425" cy="1229425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pt-BR"/>
              <a:t>Produto Digital</a:t>
            </a:r>
            <a:endParaRPr/>
          </a:p>
        </p:txBody>
      </p:sp>
      <p:sp>
        <p:nvSpPr>
          <p:cNvPr id="655" name="Google Shape;655;p15"/>
          <p:cNvSpPr txBox="1"/>
          <p:nvPr>
            <p:ph idx="1" type="body"/>
          </p:nvPr>
        </p:nvSpPr>
        <p:spPr>
          <a:xfrm>
            <a:off x="432000" y="1152000"/>
            <a:ext cx="2951603" cy="219623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rPr lang="pt-BR"/>
              <a:t>Enfatize seu </a:t>
            </a:r>
            <a:br>
              <a:rPr lang="pt-BR"/>
            </a:br>
            <a:r>
              <a:rPr lang="pt-BR"/>
              <a:t>principal benefício</a:t>
            </a:r>
            <a:endParaRPr/>
          </a:p>
        </p:txBody>
      </p:sp>
      <p:sp>
        <p:nvSpPr>
          <p:cNvPr id="656" name="Google Shape;656;p15"/>
          <p:cNvSpPr txBox="1"/>
          <p:nvPr>
            <p:ph idx="3" type="body"/>
          </p:nvPr>
        </p:nvSpPr>
        <p:spPr>
          <a:xfrm>
            <a:off x="431800" y="3509766"/>
            <a:ext cx="2951163" cy="2322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Outros benefícios incluem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</a:pPr>
            <a:r>
              <a:rPr lang="pt-BR" sz="1200"/>
              <a:t>Nunc viverra imperdiet enim. Fusce est.</a:t>
            </a:r>
            <a:br>
              <a:rPr lang="pt-BR" sz="1200"/>
            </a:br>
            <a:r>
              <a:rPr lang="pt-BR" sz="1200"/>
              <a:t>Vivamus a tellus</a:t>
            </a:r>
            <a:endParaRPr sz="1200"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</a:pPr>
            <a:r>
              <a:rPr lang="pt-BR" sz="1200"/>
              <a:t>Nunc viverra imperdiet enim. Fusce est.</a:t>
            </a:r>
            <a:br>
              <a:rPr lang="pt-BR" sz="1200"/>
            </a:br>
            <a:r>
              <a:rPr lang="pt-BR" sz="1200"/>
              <a:t>Vivamus a tellus</a:t>
            </a:r>
            <a:endParaRPr sz="1200"/>
          </a:p>
        </p:txBody>
      </p:sp>
      <p:pic>
        <p:nvPicPr>
          <p:cNvPr descr="Imagem ampliada de uma flor&#10;&#10;Descrição gerada com confiança muito alta" id="657" name="Google Shape;657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2796" y="1376357"/>
            <a:ext cx="6333545" cy="4379625"/>
          </a:xfrm>
          <a:prstGeom prst="roundRect">
            <a:avLst>
              <a:gd fmla="val 1356" name="adj"/>
            </a:avLst>
          </a:prstGeom>
          <a:solidFill>
            <a:srgbClr val="F2F2F2"/>
          </a:solidFill>
          <a:ln>
            <a:noFill/>
          </a:ln>
        </p:spPr>
      </p:pic>
      <p:sp>
        <p:nvSpPr>
          <p:cNvPr id="658" name="Google Shape;658;p1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paço Reservado para Imagem" id="664" name="Google Shape;664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14" y="86714"/>
            <a:ext cx="6009285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665" name="Google Shape;665;p16"/>
          <p:cNvSpPr txBox="1"/>
          <p:nvPr>
            <p:ph type="ctrTitle"/>
          </p:nvPr>
        </p:nvSpPr>
        <p:spPr>
          <a:xfrm>
            <a:off x="6095999" y="86714"/>
            <a:ext cx="6009287" cy="406840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</a:pPr>
            <a:r>
              <a:rPr lang="pt-BR"/>
              <a:t>Título do Slide Divisor</a:t>
            </a:r>
            <a:endParaRPr/>
          </a:p>
        </p:txBody>
      </p:sp>
      <p:sp>
        <p:nvSpPr>
          <p:cNvPr id="666" name="Google Shape;666;p16"/>
          <p:cNvSpPr txBox="1"/>
          <p:nvPr>
            <p:ph idx="1" type="subTitle"/>
          </p:nvPr>
        </p:nvSpPr>
        <p:spPr>
          <a:xfrm>
            <a:off x="6095999" y="4152672"/>
            <a:ext cx="6009287" cy="1818422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pt-BR"/>
              <a:t>Lorem ipsum dolor sit amet, consectetuer adipiscing elit. Maecenas porttitor congue</a:t>
            </a:r>
            <a:endParaRPr/>
          </a:p>
        </p:txBody>
      </p:sp>
      <p:grpSp>
        <p:nvGrpSpPr>
          <p:cNvPr id="667" name="Google Shape;667;p16" title="forma geométrica"/>
          <p:cNvGrpSpPr/>
          <p:nvPr/>
        </p:nvGrpSpPr>
        <p:grpSpPr>
          <a:xfrm>
            <a:off x="8048200" y="-215598"/>
            <a:ext cx="3262417" cy="3252920"/>
            <a:chOff x="8048200" y="-215598"/>
            <a:chExt cx="3262417" cy="3252920"/>
          </a:xfrm>
        </p:grpSpPr>
        <p:sp>
          <p:nvSpPr>
            <p:cNvPr id="668" name="Google Shape;668;p16"/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rect b="b" l="l" r="r" t="t"/>
              <a:pathLst>
                <a:path extrusionOk="0" h="2066510" w="1980696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6"/>
            <p:cNvSpPr/>
            <p:nvPr/>
          </p:nvSpPr>
          <p:spPr>
            <a:xfrm rot="-7769131">
              <a:off x="9042191" y="2734930"/>
              <a:ext cx="346713" cy="206124"/>
            </a:xfrm>
            <a:custGeom>
              <a:rect b="b" l="l" r="r" t="t"/>
              <a:pathLst>
                <a:path extrusionOk="0" h="206124" w="346713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6"/>
            <p:cNvSpPr/>
            <p:nvPr/>
          </p:nvSpPr>
          <p:spPr>
            <a:xfrm rot="-9168920">
              <a:off x="9113375" y="2470891"/>
              <a:ext cx="710669" cy="335543"/>
            </a:xfrm>
            <a:custGeom>
              <a:rect b="b" l="l" r="r" t="t"/>
              <a:pathLst>
                <a:path extrusionOk="0" h="335543" w="710669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6"/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rect b="b" l="l" r="r" t="t"/>
              <a:pathLst>
                <a:path extrusionOk="0" h="1580187" w="124622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6"/>
            <p:cNvSpPr/>
            <p:nvPr/>
          </p:nvSpPr>
          <p:spPr>
            <a:xfrm rot="-4406895">
              <a:off x="10959548" y="1603457"/>
              <a:ext cx="243160" cy="406553"/>
            </a:xfrm>
            <a:custGeom>
              <a:rect b="b" l="l" r="r" t="t"/>
              <a:pathLst>
                <a:path extrusionOk="0" h="406553" w="243160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6"/>
            <p:cNvSpPr/>
            <p:nvPr/>
          </p:nvSpPr>
          <p:spPr>
            <a:xfrm rot="-4406895">
              <a:off x="10463812" y="1384386"/>
              <a:ext cx="692798" cy="510610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4" name="Google Shape;674;p1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7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pt-BR"/>
              <a:t>Modelo de Negócios</a:t>
            </a:r>
            <a:endParaRPr/>
          </a:p>
        </p:txBody>
      </p:sp>
      <p:sp>
        <p:nvSpPr>
          <p:cNvPr id="680" name="Google Shape;680;p17"/>
          <p:cNvSpPr txBox="1"/>
          <p:nvPr>
            <p:ph idx="7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Há uma oportunidade para o sucesso</a:t>
            </a:r>
            <a:endParaRPr/>
          </a:p>
        </p:txBody>
      </p:sp>
      <p:pic>
        <p:nvPicPr>
          <p:cNvPr descr="Professor" id="681" name="Google Shape;681;p17"/>
          <p:cNvPicPr preferRelativeResize="0"/>
          <p:nvPr>
            <p:ph idx="8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4708" y="2358091"/>
            <a:ext cx="854075" cy="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17"/>
          <p:cNvSpPr txBox="1"/>
          <p:nvPr>
            <p:ph idx="4" type="body"/>
          </p:nvPr>
        </p:nvSpPr>
        <p:spPr>
          <a:xfrm>
            <a:off x="2071453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Fortalecer</a:t>
            </a:r>
            <a:endParaRPr/>
          </a:p>
        </p:txBody>
      </p:sp>
      <p:sp>
        <p:nvSpPr>
          <p:cNvPr id="683" name="Google Shape;683;p17"/>
          <p:cNvSpPr txBox="1"/>
          <p:nvPr>
            <p:ph idx="1" type="body"/>
          </p:nvPr>
        </p:nvSpPr>
        <p:spPr>
          <a:xfrm>
            <a:off x="2071452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pt-BR"/>
              <a:t>Lorem ipsum dolor sit amet, consectetuer adipiscing elit</a:t>
            </a:r>
            <a:endParaRPr/>
          </a:p>
        </p:txBody>
      </p:sp>
      <p:cxnSp>
        <p:nvCxnSpPr>
          <p:cNvPr descr="Primeira linha divisória no slide" id="684" name="Google Shape;684;p17"/>
          <p:cNvCxnSpPr/>
          <p:nvPr/>
        </p:nvCxnSpPr>
        <p:spPr>
          <a:xfrm>
            <a:off x="4626292" y="2033542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Grupo" id="685" name="Google Shape;685;p17"/>
          <p:cNvPicPr preferRelativeResize="0"/>
          <p:nvPr>
            <p:ph idx="9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2402" y="2358091"/>
            <a:ext cx="854075" cy="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17"/>
          <p:cNvSpPr txBox="1"/>
          <p:nvPr>
            <p:ph idx="5" type="body"/>
          </p:nvPr>
        </p:nvSpPr>
        <p:spPr>
          <a:xfrm>
            <a:off x="5020543" y="3926335"/>
            <a:ext cx="2160588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Desmarginalizar</a:t>
            </a:r>
            <a:endParaRPr/>
          </a:p>
        </p:txBody>
      </p:sp>
      <p:sp>
        <p:nvSpPr>
          <p:cNvPr id="687" name="Google Shape;687;p17"/>
          <p:cNvSpPr txBox="1"/>
          <p:nvPr>
            <p:ph idx="2" type="body"/>
          </p:nvPr>
        </p:nvSpPr>
        <p:spPr>
          <a:xfrm>
            <a:off x="5020543" y="4688112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pt-BR"/>
              <a:t>Lorem ipsum dolor sit amet, consectetuer adipiscing elit</a:t>
            </a:r>
            <a:endParaRPr/>
          </a:p>
        </p:txBody>
      </p:sp>
      <p:cxnSp>
        <p:nvCxnSpPr>
          <p:cNvPr descr="Segunda linha divisória no slide" id="688" name="Google Shape;688;p17"/>
          <p:cNvCxnSpPr/>
          <p:nvPr/>
        </p:nvCxnSpPr>
        <p:spPr>
          <a:xfrm>
            <a:off x="7575384" y="2033542"/>
            <a:ext cx="0" cy="1487495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Livros" id="689" name="Google Shape;689;p17"/>
          <p:cNvPicPr preferRelativeResize="0"/>
          <p:nvPr>
            <p:ph idx="13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21493" y="2358090"/>
            <a:ext cx="854075" cy="85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17"/>
          <p:cNvSpPr txBox="1"/>
          <p:nvPr>
            <p:ph idx="6" type="body"/>
          </p:nvPr>
        </p:nvSpPr>
        <p:spPr>
          <a:xfrm>
            <a:off x="7969635" y="3926335"/>
            <a:ext cx="2160587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Pesquisa</a:t>
            </a:r>
            <a:endParaRPr/>
          </a:p>
        </p:txBody>
      </p:sp>
      <p:sp>
        <p:nvSpPr>
          <p:cNvPr id="691" name="Google Shape;691;p17"/>
          <p:cNvSpPr txBox="1"/>
          <p:nvPr>
            <p:ph idx="3" type="body"/>
          </p:nvPr>
        </p:nvSpPr>
        <p:spPr>
          <a:xfrm>
            <a:off x="7969634" y="4683647"/>
            <a:ext cx="2160588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pt-BR"/>
              <a:t>Lorem ipsum dolor sit amet, consectetuer adipiscing elit</a:t>
            </a:r>
            <a:endParaRPr/>
          </a:p>
        </p:txBody>
      </p:sp>
      <p:sp>
        <p:nvSpPr>
          <p:cNvPr id="692" name="Google Shape;692;p17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pt-BR"/>
              <a:t>Oportunidade de Mercado</a:t>
            </a:r>
            <a:endParaRPr/>
          </a:p>
        </p:txBody>
      </p:sp>
      <p:sp>
        <p:nvSpPr>
          <p:cNvPr id="698" name="Google Shape;698;p18"/>
          <p:cNvSpPr/>
          <p:nvPr>
            <p:ph idx="1" type="body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pt-BR" sz="2000"/>
              <a:t>Oportunidade de Criar</a:t>
            </a:r>
            <a:endParaRPr/>
          </a:p>
        </p:txBody>
      </p:sp>
      <p:sp>
        <p:nvSpPr>
          <p:cNvPr id="699" name="Google Shape;699;p18"/>
          <p:cNvSpPr txBox="1"/>
          <p:nvPr>
            <p:ph idx="4" type="body"/>
          </p:nvPr>
        </p:nvSpPr>
        <p:spPr>
          <a:xfrm>
            <a:off x="1364343" y="2708066"/>
            <a:ext cx="3374987" cy="885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</a:pPr>
            <a:r>
              <a:rPr lang="pt-BR" sz="4800"/>
              <a:t>R$ 3 BI</a:t>
            </a:r>
            <a:endParaRPr/>
          </a:p>
        </p:txBody>
      </p:sp>
      <p:sp>
        <p:nvSpPr>
          <p:cNvPr id="700" name="Google Shape;700;p18"/>
          <p:cNvSpPr txBox="1"/>
          <p:nvPr>
            <p:ph idx="7" type="body"/>
          </p:nvPr>
        </p:nvSpPr>
        <p:spPr>
          <a:xfrm>
            <a:off x="1820138" y="4023570"/>
            <a:ext cx="2489200" cy="101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Lorem ipsum dolor</a:t>
            </a:r>
            <a:br>
              <a:rPr lang="pt-BR"/>
            </a:br>
            <a:r>
              <a:rPr lang="pt-BR"/>
              <a:t>sit amet</a:t>
            </a:r>
            <a:endParaRPr/>
          </a:p>
        </p:txBody>
      </p:sp>
      <p:sp>
        <p:nvSpPr>
          <p:cNvPr id="701" name="Google Shape;701;p18"/>
          <p:cNvSpPr/>
          <p:nvPr>
            <p:ph idx="2" type="body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pt-BR" sz="2000"/>
              <a:t>Liberdade de Criação</a:t>
            </a:r>
            <a:endParaRPr/>
          </a:p>
        </p:txBody>
      </p:sp>
      <p:sp>
        <p:nvSpPr>
          <p:cNvPr id="702" name="Google Shape;702;p18"/>
          <p:cNvSpPr txBox="1"/>
          <p:nvPr>
            <p:ph idx="5" type="body"/>
          </p:nvPr>
        </p:nvSpPr>
        <p:spPr>
          <a:xfrm>
            <a:off x="5212968" y="2708066"/>
            <a:ext cx="3025513" cy="885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</a:pPr>
            <a:r>
              <a:rPr lang="pt-BR" sz="4800"/>
              <a:t>R$ 2 BI</a:t>
            </a:r>
            <a:endParaRPr/>
          </a:p>
        </p:txBody>
      </p:sp>
      <p:sp>
        <p:nvSpPr>
          <p:cNvPr id="703" name="Google Shape;703;p18"/>
          <p:cNvSpPr txBox="1"/>
          <p:nvPr>
            <p:ph idx="8" type="body"/>
          </p:nvPr>
        </p:nvSpPr>
        <p:spPr>
          <a:xfrm>
            <a:off x="5481124" y="4023570"/>
            <a:ext cx="2489200" cy="1011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Lorem ipsum dolor</a:t>
            </a:r>
            <a:br>
              <a:rPr lang="pt-BR"/>
            </a:br>
            <a:r>
              <a:rPr lang="pt-BR"/>
              <a:t>sit amet</a:t>
            </a:r>
            <a:endParaRPr/>
          </a:p>
        </p:txBody>
      </p:sp>
      <p:sp>
        <p:nvSpPr>
          <p:cNvPr id="704" name="Google Shape;704;p18"/>
          <p:cNvSpPr/>
          <p:nvPr>
            <p:ph idx="3" type="body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5400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pt-BR" sz="2000"/>
              <a:t>Poucos Concorrentes</a:t>
            </a:r>
            <a:endParaRPr/>
          </a:p>
        </p:txBody>
      </p:sp>
      <p:sp>
        <p:nvSpPr>
          <p:cNvPr id="705" name="Google Shape;705;p18"/>
          <p:cNvSpPr txBox="1"/>
          <p:nvPr>
            <p:ph idx="6" type="body"/>
          </p:nvPr>
        </p:nvSpPr>
        <p:spPr>
          <a:xfrm>
            <a:off x="8390837" y="2692930"/>
            <a:ext cx="2784264" cy="90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None/>
            </a:pPr>
            <a:r>
              <a:rPr lang="pt-BR" sz="4800"/>
              <a:t>R$ 1 BI</a:t>
            </a:r>
            <a:endParaRPr/>
          </a:p>
        </p:txBody>
      </p:sp>
      <p:sp>
        <p:nvSpPr>
          <p:cNvPr id="706" name="Google Shape;706;p18"/>
          <p:cNvSpPr txBox="1"/>
          <p:nvPr>
            <p:ph idx="9" type="body"/>
          </p:nvPr>
        </p:nvSpPr>
        <p:spPr>
          <a:xfrm>
            <a:off x="8737600" y="4023570"/>
            <a:ext cx="2090738" cy="1012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Lorem ipsum dolor</a:t>
            </a:r>
            <a:br>
              <a:rPr lang="pt-BR"/>
            </a:br>
            <a:r>
              <a:rPr lang="pt-BR"/>
              <a:t>sit amet</a:t>
            </a:r>
            <a:endParaRPr/>
          </a:p>
        </p:txBody>
      </p:sp>
      <p:sp>
        <p:nvSpPr>
          <p:cNvPr id="707" name="Google Shape;707;p1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9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pt-BR"/>
              <a:t>Concorrência</a:t>
            </a:r>
            <a:endParaRPr/>
          </a:p>
        </p:txBody>
      </p:sp>
      <p:sp>
        <p:nvSpPr>
          <p:cNvPr id="713" name="Google Shape;713;p19"/>
          <p:cNvSpPr txBox="1"/>
          <p:nvPr>
            <p:ph idx="1" type="body"/>
          </p:nvPr>
        </p:nvSpPr>
        <p:spPr>
          <a:xfrm>
            <a:off x="5112000" y="951013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pt-BR"/>
              <a:t>Conveniente</a:t>
            </a:r>
            <a:endParaRPr/>
          </a:p>
        </p:txBody>
      </p:sp>
      <p:sp>
        <p:nvSpPr>
          <p:cNvPr id="714" name="Google Shape;714;p19"/>
          <p:cNvSpPr txBox="1"/>
          <p:nvPr>
            <p:ph idx="2" type="body"/>
          </p:nvPr>
        </p:nvSpPr>
        <p:spPr>
          <a:xfrm>
            <a:off x="5106000" y="5857570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pt-BR"/>
              <a:t>Inconveniente</a:t>
            </a:r>
            <a:endParaRPr/>
          </a:p>
        </p:txBody>
      </p:sp>
      <p:sp>
        <p:nvSpPr>
          <p:cNvPr id="715" name="Google Shape;715;p19"/>
          <p:cNvSpPr txBox="1"/>
          <p:nvPr>
            <p:ph idx="3" type="body"/>
          </p:nvPr>
        </p:nvSpPr>
        <p:spPr>
          <a:xfrm>
            <a:off x="432000" y="3187823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pt-BR"/>
              <a:t>Caro</a:t>
            </a:r>
            <a:endParaRPr/>
          </a:p>
        </p:txBody>
      </p:sp>
      <p:sp>
        <p:nvSpPr>
          <p:cNvPr id="716" name="Google Shape;716;p19"/>
          <p:cNvSpPr txBox="1"/>
          <p:nvPr>
            <p:ph idx="4" type="body"/>
          </p:nvPr>
        </p:nvSpPr>
        <p:spPr>
          <a:xfrm>
            <a:off x="9792001" y="3187823"/>
            <a:ext cx="19800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pt-BR"/>
              <a:t>Acessível</a:t>
            </a:r>
            <a:endParaRPr/>
          </a:p>
        </p:txBody>
      </p:sp>
      <p:pic>
        <p:nvPicPr>
          <p:cNvPr id="717" name="Google Shape;717;p19" title="Espaço reservado para logotipo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7704" y="1739080"/>
            <a:ext cx="2121592" cy="64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9" title="Espaço reservado para logotip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17549" y="4590410"/>
            <a:ext cx="2127688" cy="64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9" title="Espaço reservado para logotipo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47856" y="4142764"/>
            <a:ext cx="2127688" cy="64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9" title="Espaço reservado para logotipo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5974" y="4135473"/>
            <a:ext cx="2158171" cy="64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9" title="Espaço reservado para logotipo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15384" y="4634914"/>
            <a:ext cx="2133785" cy="6462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spaço Reservado para Imagem" id="722" name="Google Shape;722;p19"/>
          <p:cNvPicPr preferRelativeResize="0"/>
          <p:nvPr/>
        </p:nvPicPr>
        <p:blipFill rotWithShape="1">
          <a:blip r:embed="rId8">
            <a:alphaModFix/>
          </a:blip>
          <a:srcRect b="33823" l="5870" r="2626" t="10908"/>
          <a:stretch/>
        </p:blipFill>
        <p:spPr>
          <a:xfrm>
            <a:off x="8081818" y="2096655"/>
            <a:ext cx="2438756" cy="5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9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0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pt-BR"/>
              <a:t>Força</a:t>
            </a:r>
            <a:endParaRPr/>
          </a:p>
        </p:txBody>
      </p:sp>
      <p:sp>
        <p:nvSpPr>
          <p:cNvPr id="729" name="Google Shape;729;p20"/>
          <p:cNvSpPr txBox="1"/>
          <p:nvPr>
            <p:ph idx="1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Previsão para o sucesso</a:t>
            </a:r>
            <a:endParaRPr/>
          </a:p>
        </p:txBody>
      </p:sp>
      <p:graphicFrame>
        <p:nvGraphicFramePr>
          <p:cNvPr id="730" name="Google Shape;730;p20"/>
          <p:cNvGraphicFramePr/>
          <p:nvPr/>
        </p:nvGraphicFramePr>
        <p:xfrm>
          <a:off x="431800" y="1728000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{881B5576-318B-43D3-9284-CD0C0CB0AD8F}</a:tableStyleId>
              </a:tblPr>
              <a:tblGrid>
                <a:gridCol w="1336050"/>
                <a:gridCol w="1336050"/>
                <a:gridCol w="1336050"/>
                <a:gridCol w="1336050"/>
                <a:gridCol w="1336050"/>
              </a:tblGrid>
              <a:tr h="578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pt-BR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Fornecedores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pt-BR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Usuários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pt-BR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Receita Bruta</a:t>
                      </a:r>
                      <a:endParaRPr sz="1400" u="none" cap="none" strike="noStrike"/>
                    </a:p>
                  </a:txBody>
                  <a:tcPr marT="45725" marB="45725" marR="144000" marL="144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71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C0C0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lang="pt-BR" sz="16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Receita da Empresa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71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chemeClr val="dk1"/>
                          </a:solidFill>
                        </a:rPr>
                        <a:t>20AA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3F3F3F"/>
                          </a:solidFill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3F3F3F"/>
                          </a:solidFill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3F3F3F"/>
                          </a:solidFill>
                        </a:rPr>
                        <a:t>R$ 0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71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3F3F3F"/>
                          </a:solidFill>
                        </a:rPr>
                        <a:t>R$ 0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chemeClr val="dk1"/>
                          </a:solidFill>
                        </a:rPr>
                        <a:t>20AA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3F3F3F"/>
                          </a:solidFill>
                        </a:rPr>
                        <a:t>10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3F3F3F"/>
                          </a:solidFill>
                        </a:rPr>
                        <a:t>100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3F3F3F"/>
                          </a:solidFill>
                        </a:rPr>
                        <a:t>R$ 6.750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3F3F3F"/>
                          </a:solidFill>
                        </a:rPr>
                        <a:t>R$ 1.013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chemeClr val="dk1"/>
                          </a:solidFill>
                        </a:rPr>
                        <a:t>20AA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3F3F3F"/>
                          </a:solidFill>
                        </a:rPr>
                        <a:t>50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3F3F3F"/>
                          </a:solidFill>
                        </a:rPr>
                        <a:t>500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3F3F3F"/>
                          </a:solidFill>
                        </a:rPr>
                        <a:t>R$ 33.750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3F3F3F"/>
                          </a:solidFill>
                        </a:rPr>
                        <a:t>R$ 5.063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chemeClr val="dk1"/>
                          </a:solidFill>
                        </a:rPr>
                        <a:t>20AA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3F3F3F"/>
                          </a:solidFill>
                        </a:rPr>
                        <a:t>200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3F3F3F"/>
                          </a:solidFill>
                        </a:rPr>
                        <a:t>2.000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3F3F3F"/>
                          </a:solidFill>
                        </a:rPr>
                        <a:t>R$ 135.000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3F3F3F"/>
                          </a:solidFill>
                        </a:rPr>
                        <a:t>R$ 20.250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9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pt-BR" sz="1600" u="none" cap="none" strike="noStrike">
                          <a:solidFill>
                            <a:schemeClr val="dk1"/>
                          </a:solidFill>
                        </a:rPr>
                        <a:t>20AA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3F3F3F"/>
                          </a:solidFill>
                        </a:rPr>
                        <a:t>400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3F3F3F"/>
                          </a:solidFill>
                        </a:rPr>
                        <a:t>4.000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3F3F3F"/>
                          </a:solidFill>
                        </a:rPr>
                        <a:t>R$ 270.000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pt-BR" sz="1600" u="none" cap="none" strike="noStrike">
                          <a:solidFill>
                            <a:srgbClr val="3F3F3F"/>
                          </a:solidFill>
                        </a:rPr>
                        <a:t>R$ 40.500</a:t>
                      </a:r>
                      <a:endParaRPr sz="1400" u="none" cap="none" strike="noStrike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1" name="Google Shape;731;p20" title="Espaço reservado para gráfico de receita bruta"/>
          <p:cNvGraphicFramePr/>
          <p:nvPr/>
        </p:nvGraphicFramePr>
        <p:xfrm>
          <a:off x="7389813" y="1728001"/>
          <a:ext cx="4381500" cy="4177499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732" name="Google Shape;732;p2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1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pt-BR"/>
              <a:t>Linha do tempo</a:t>
            </a:r>
            <a:endParaRPr/>
          </a:p>
        </p:txBody>
      </p:sp>
      <p:sp>
        <p:nvSpPr>
          <p:cNvPr id="738" name="Google Shape;738;p21"/>
          <p:cNvSpPr txBox="1"/>
          <p:nvPr>
            <p:ph idx="1" type="body"/>
          </p:nvPr>
        </p:nvSpPr>
        <p:spPr>
          <a:xfrm>
            <a:off x="431800" y="1080000"/>
            <a:ext cx="11339513" cy="276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Nosso plano de ação de dois anos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739" name="Google Shape;739;p21"/>
          <p:cNvSpPr txBox="1"/>
          <p:nvPr>
            <p:ph idx="2" type="body"/>
          </p:nvPr>
        </p:nvSpPr>
        <p:spPr>
          <a:xfrm>
            <a:off x="344125" y="3973125"/>
            <a:ext cx="553175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pt-BR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rPr>
              <a:t>20AA</a:t>
            </a:r>
            <a:endParaRPr/>
          </a:p>
        </p:txBody>
      </p:sp>
      <p:sp>
        <p:nvSpPr>
          <p:cNvPr id="740" name="Google Shape;740;p21"/>
          <p:cNvSpPr txBox="1"/>
          <p:nvPr>
            <p:ph idx="3" type="body"/>
          </p:nvPr>
        </p:nvSpPr>
        <p:spPr>
          <a:xfrm>
            <a:off x="4317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b="1" lang="pt-BR">
                <a:solidFill>
                  <a:srgbClr val="3F3F3F"/>
                </a:solidFill>
              </a:rPr>
              <a:t>JAN</a:t>
            </a:r>
            <a:endParaRPr/>
          </a:p>
        </p:txBody>
      </p:sp>
      <p:sp>
        <p:nvSpPr>
          <p:cNvPr id="741" name="Google Shape;741;p21"/>
          <p:cNvSpPr txBox="1"/>
          <p:nvPr>
            <p:ph idx="4" type="body"/>
          </p:nvPr>
        </p:nvSpPr>
        <p:spPr>
          <a:xfrm>
            <a:off x="90381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FEV</a:t>
            </a:r>
            <a:endParaRPr/>
          </a:p>
        </p:txBody>
      </p:sp>
      <p:sp>
        <p:nvSpPr>
          <p:cNvPr id="742" name="Google Shape;742;p21"/>
          <p:cNvSpPr txBox="1"/>
          <p:nvPr>
            <p:ph idx="31" type="body"/>
          </p:nvPr>
        </p:nvSpPr>
        <p:spPr>
          <a:xfrm>
            <a:off x="411190" y="2190750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pt-BR">
                <a:solidFill>
                  <a:srgbClr val="3F3F3F"/>
                </a:solidFill>
              </a:rPr>
              <a:t>Design</a:t>
            </a:r>
            <a:endParaRPr/>
          </a:p>
        </p:txBody>
      </p:sp>
      <p:sp>
        <p:nvSpPr>
          <p:cNvPr id="743" name="Google Shape;743;p21"/>
          <p:cNvSpPr txBox="1"/>
          <p:nvPr>
            <p:ph idx="32" type="body"/>
          </p:nvPr>
        </p:nvSpPr>
        <p:spPr>
          <a:xfrm>
            <a:off x="445930" y="2531196"/>
            <a:ext cx="1724394" cy="18580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Fev, 20AA</a:t>
            </a:r>
            <a:endParaRPr/>
          </a:p>
        </p:txBody>
      </p:sp>
      <p:cxnSp>
        <p:nvCxnSpPr>
          <p:cNvPr id="744" name="Google Shape;744;p21" title="Linhas de evento da linha do tempo"/>
          <p:cNvCxnSpPr/>
          <p:nvPr/>
        </p:nvCxnSpPr>
        <p:spPr>
          <a:xfrm flipH="1">
            <a:off x="1092726" y="2752725"/>
            <a:ext cx="1" cy="776987"/>
          </a:xfrm>
          <a:prstGeom prst="straightConnector1">
            <a:avLst/>
          </a:prstGeom>
          <a:noFill/>
          <a:ln cap="rnd" cmpd="sng" w="349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45" name="Google Shape;745;p21"/>
          <p:cNvSpPr txBox="1"/>
          <p:nvPr>
            <p:ph idx="5" type="body"/>
          </p:nvPr>
        </p:nvSpPr>
        <p:spPr>
          <a:xfrm>
            <a:off x="137583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MAR</a:t>
            </a:r>
            <a:endParaRPr/>
          </a:p>
        </p:txBody>
      </p:sp>
      <p:sp>
        <p:nvSpPr>
          <p:cNvPr id="746" name="Google Shape;746;p21"/>
          <p:cNvSpPr txBox="1"/>
          <p:nvPr>
            <p:ph idx="6" type="body"/>
          </p:nvPr>
        </p:nvSpPr>
        <p:spPr>
          <a:xfrm>
            <a:off x="184785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ABR</a:t>
            </a:r>
            <a:endParaRPr/>
          </a:p>
        </p:txBody>
      </p:sp>
      <p:sp>
        <p:nvSpPr>
          <p:cNvPr id="747" name="Google Shape;747;p21"/>
          <p:cNvSpPr txBox="1"/>
          <p:nvPr>
            <p:ph idx="8" type="body"/>
          </p:nvPr>
        </p:nvSpPr>
        <p:spPr>
          <a:xfrm>
            <a:off x="231986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MAIO</a:t>
            </a:r>
            <a:endParaRPr/>
          </a:p>
        </p:txBody>
      </p:sp>
      <p:sp>
        <p:nvSpPr>
          <p:cNvPr id="748" name="Google Shape;748;p21"/>
          <p:cNvSpPr txBox="1"/>
          <p:nvPr>
            <p:ph idx="9" type="body"/>
          </p:nvPr>
        </p:nvSpPr>
        <p:spPr>
          <a:xfrm>
            <a:off x="279188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JUN</a:t>
            </a:r>
            <a:endParaRPr/>
          </a:p>
        </p:txBody>
      </p:sp>
      <p:cxnSp>
        <p:nvCxnSpPr>
          <p:cNvPr id="749" name="Google Shape;749;p21" title="Linhas de evento da linha do tempo"/>
          <p:cNvCxnSpPr/>
          <p:nvPr/>
        </p:nvCxnSpPr>
        <p:spPr>
          <a:xfrm flipH="1" rot="10800000">
            <a:off x="2971100" y="4171551"/>
            <a:ext cx="1" cy="776987"/>
          </a:xfrm>
          <a:prstGeom prst="straightConnector1">
            <a:avLst/>
          </a:prstGeom>
          <a:noFill/>
          <a:ln cap="rnd" cmpd="sng" w="349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50" name="Google Shape;750;p21"/>
          <p:cNvSpPr txBox="1"/>
          <p:nvPr/>
        </p:nvSpPr>
        <p:spPr>
          <a:xfrm>
            <a:off x="2074163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Grupo de foco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21"/>
          <p:cNvSpPr txBox="1"/>
          <p:nvPr/>
        </p:nvSpPr>
        <p:spPr>
          <a:xfrm>
            <a:off x="2108903" y="5333355"/>
            <a:ext cx="1724394" cy="18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Jun, 20AA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21"/>
          <p:cNvSpPr txBox="1"/>
          <p:nvPr>
            <p:ph idx="13" type="body"/>
          </p:nvPr>
        </p:nvSpPr>
        <p:spPr>
          <a:xfrm>
            <a:off x="326390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JUL</a:t>
            </a:r>
            <a:endParaRPr/>
          </a:p>
        </p:txBody>
      </p:sp>
      <p:sp>
        <p:nvSpPr>
          <p:cNvPr id="753" name="Google Shape;753;p21"/>
          <p:cNvSpPr txBox="1"/>
          <p:nvPr>
            <p:ph idx="15" type="body"/>
          </p:nvPr>
        </p:nvSpPr>
        <p:spPr>
          <a:xfrm>
            <a:off x="373591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AGO</a:t>
            </a:r>
            <a:endParaRPr/>
          </a:p>
        </p:txBody>
      </p:sp>
      <p:sp>
        <p:nvSpPr>
          <p:cNvPr id="754" name="Google Shape;754;p21"/>
          <p:cNvSpPr txBox="1"/>
          <p:nvPr>
            <p:ph idx="16" type="body"/>
          </p:nvPr>
        </p:nvSpPr>
        <p:spPr>
          <a:xfrm>
            <a:off x="420793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SET</a:t>
            </a:r>
            <a:endParaRPr/>
          </a:p>
        </p:txBody>
      </p:sp>
      <p:sp>
        <p:nvSpPr>
          <p:cNvPr id="755" name="Google Shape;755;p21"/>
          <p:cNvSpPr txBox="1"/>
          <p:nvPr>
            <p:ph idx="14" type="body"/>
          </p:nvPr>
        </p:nvSpPr>
        <p:spPr>
          <a:xfrm>
            <a:off x="467995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OUT</a:t>
            </a:r>
            <a:endParaRPr/>
          </a:p>
        </p:txBody>
      </p:sp>
      <p:sp>
        <p:nvSpPr>
          <p:cNvPr id="756" name="Google Shape;756;p21"/>
          <p:cNvSpPr txBox="1"/>
          <p:nvPr/>
        </p:nvSpPr>
        <p:spPr>
          <a:xfrm>
            <a:off x="3971909" y="2190750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Comentários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21"/>
          <p:cNvSpPr txBox="1"/>
          <p:nvPr/>
        </p:nvSpPr>
        <p:spPr>
          <a:xfrm>
            <a:off x="4006649" y="2529804"/>
            <a:ext cx="1724394" cy="18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Out, 20AA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8" name="Google Shape;758;p21" title="Linhas de evento da linha do tempo"/>
          <p:cNvCxnSpPr/>
          <p:nvPr/>
        </p:nvCxnSpPr>
        <p:spPr>
          <a:xfrm flipH="1">
            <a:off x="4868846" y="2752725"/>
            <a:ext cx="1" cy="776987"/>
          </a:xfrm>
          <a:prstGeom prst="straightConnector1">
            <a:avLst/>
          </a:prstGeom>
          <a:noFill/>
          <a:ln cap="rnd" cmpd="sng" w="349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59" name="Google Shape;759;p21"/>
          <p:cNvSpPr txBox="1"/>
          <p:nvPr>
            <p:ph idx="17" type="body"/>
          </p:nvPr>
        </p:nvSpPr>
        <p:spPr>
          <a:xfrm>
            <a:off x="515196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NOV</a:t>
            </a:r>
            <a:endParaRPr/>
          </a:p>
        </p:txBody>
      </p:sp>
      <p:sp>
        <p:nvSpPr>
          <p:cNvPr id="760" name="Google Shape;760;p21"/>
          <p:cNvSpPr txBox="1"/>
          <p:nvPr>
            <p:ph idx="18" type="body"/>
          </p:nvPr>
        </p:nvSpPr>
        <p:spPr>
          <a:xfrm>
            <a:off x="562398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DEZ</a:t>
            </a:r>
            <a:endParaRPr/>
          </a:p>
        </p:txBody>
      </p:sp>
      <p:sp>
        <p:nvSpPr>
          <p:cNvPr id="761" name="Google Shape;761;p21"/>
          <p:cNvSpPr txBox="1"/>
          <p:nvPr>
            <p:ph idx="19" type="body"/>
          </p:nvPr>
        </p:nvSpPr>
        <p:spPr>
          <a:xfrm>
            <a:off x="609599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b="1" lang="pt-BR">
                <a:solidFill>
                  <a:srgbClr val="3F3F3F"/>
                </a:solidFill>
              </a:rPr>
              <a:t>JAN</a:t>
            </a:r>
            <a:endParaRPr/>
          </a:p>
        </p:txBody>
      </p:sp>
      <p:sp>
        <p:nvSpPr>
          <p:cNvPr id="762" name="Google Shape;762;p21"/>
          <p:cNvSpPr txBox="1"/>
          <p:nvPr>
            <p:ph idx="7" type="body"/>
          </p:nvPr>
        </p:nvSpPr>
        <p:spPr>
          <a:xfrm>
            <a:off x="6008325" y="3973125"/>
            <a:ext cx="553175" cy="201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pt-BR">
                <a:solidFill>
                  <a:srgbClr val="3F3F3F"/>
                </a:solidFill>
                <a:latin typeface="Rockwell"/>
                <a:ea typeface="Rockwell"/>
                <a:cs typeface="Rockwell"/>
                <a:sym typeface="Rockwell"/>
              </a:rPr>
              <a:t>20AA</a:t>
            </a:r>
            <a:endParaRPr/>
          </a:p>
        </p:txBody>
      </p:sp>
      <p:cxnSp>
        <p:nvCxnSpPr>
          <p:cNvPr id="763" name="Google Shape;763;p21" title="Linhas de evento da linha do tempo"/>
          <p:cNvCxnSpPr/>
          <p:nvPr/>
        </p:nvCxnSpPr>
        <p:spPr>
          <a:xfrm flipH="1" rot="10800000">
            <a:off x="6284891" y="4171551"/>
            <a:ext cx="1" cy="776987"/>
          </a:xfrm>
          <a:prstGeom prst="straightConnector1">
            <a:avLst/>
          </a:prstGeom>
          <a:noFill/>
          <a:ln cap="rnd" cmpd="sng" w="349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64" name="Google Shape;764;p21"/>
          <p:cNvSpPr txBox="1"/>
          <p:nvPr/>
        </p:nvSpPr>
        <p:spPr>
          <a:xfrm>
            <a:off x="5387954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MVP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21"/>
          <p:cNvSpPr txBox="1"/>
          <p:nvPr/>
        </p:nvSpPr>
        <p:spPr>
          <a:xfrm>
            <a:off x="5422694" y="5333355"/>
            <a:ext cx="1724394" cy="18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Jan, 20AA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21"/>
          <p:cNvSpPr txBox="1"/>
          <p:nvPr>
            <p:ph idx="20" type="body"/>
          </p:nvPr>
        </p:nvSpPr>
        <p:spPr>
          <a:xfrm>
            <a:off x="656801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FEV</a:t>
            </a:r>
            <a:endParaRPr/>
          </a:p>
        </p:txBody>
      </p:sp>
      <p:sp>
        <p:nvSpPr>
          <p:cNvPr id="767" name="Google Shape;767;p21"/>
          <p:cNvSpPr txBox="1"/>
          <p:nvPr>
            <p:ph idx="21" type="body"/>
          </p:nvPr>
        </p:nvSpPr>
        <p:spPr>
          <a:xfrm>
            <a:off x="7040029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MAR</a:t>
            </a:r>
            <a:endParaRPr/>
          </a:p>
        </p:txBody>
      </p:sp>
      <p:sp>
        <p:nvSpPr>
          <p:cNvPr id="768" name="Google Shape;768;p21"/>
          <p:cNvSpPr txBox="1"/>
          <p:nvPr>
            <p:ph idx="22" type="body"/>
          </p:nvPr>
        </p:nvSpPr>
        <p:spPr>
          <a:xfrm>
            <a:off x="7512046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ABR</a:t>
            </a:r>
            <a:endParaRPr/>
          </a:p>
        </p:txBody>
      </p:sp>
      <p:sp>
        <p:nvSpPr>
          <p:cNvPr id="769" name="Google Shape;769;p21"/>
          <p:cNvSpPr txBox="1"/>
          <p:nvPr>
            <p:ph idx="23" type="body"/>
          </p:nvPr>
        </p:nvSpPr>
        <p:spPr>
          <a:xfrm>
            <a:off x="7984063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MAIO</a:t>
            </a:r>
            <a:endParaRPr/>
          </a:p>
        </p:txBody>
      </p:sp>
      <p:sp>
        <p:nvSpPr>
          <p:cNvPr id="770" name="Google Shape;770;p21"/>
          <p:cNvSpPr txBox="1"/>
          <p:nvPr>
            <p:ph idx="24" type="body"/>
          </p:nvPr>
        </p:nvSpPr>
        <p:spPr>
          <a:xfrm>
            <a:off x="8456080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JUN</a:t>
            </a:r>
            <a:endParaRPr/>
          </a:p>
        </p:txBody>
      </p:sp>
      <p:sp>
        <p:nvSpPr>
          <p:cNvPr id="771" name="Google Shape;771;p21"/>
          <p:cNvSpPr txBox="1"/>
          <p:nvPr>
            <p:ph idx="25" type="body"/>
          </p:nvPr>
        </p:nvSpPr>
        <p:spPr>
          <a:xfrm>
            <a:off x="8928097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JUL</a:t>
            </a:r>
            <a:endParaRPr/>
          </a:p>
        </p:txBody>
      </p:sp>
      <p:cxnSp>
        <p:nvCxnSpPr>
          <p:cNvPr id="772" name="Google Shape;772;p21" title="Linhas de evento da linha do tempo"/>
          <p:cNvCxnSpPr/>
          <p:nvPr/>
        </p:nvCxnSpPr>
        <p:spPr>
          <a:xfrm flipH="1" rot="10800000">
            <a:off x="9116629" y="4171551"/>
            <a:ext cx="1" cy="776987"/>
          </a:xfrm>
          <a:prstGeom prst="straightConnector1">
            <a:avLst/>
          </a:prstGeom>
          <a:noFill/>
          <a:ln cap="rnd" cmpd="sng" w="349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73" name="Google Shape;773;p21"/>
          <p:cNvSpPr txBox="1"/>
          <p:nvPr/>
        </p:nvSpPr>
        <p:spPr>
          <a:xfrm>
            <a:off x="8219692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Lançamento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21"/>
          <p:cNvSpPr txBox="1"/>
          <p:nvPr/>
        </p:nvSpPr>
        <p:spPr>
          <a:xfrm>
            <a:off x="8254432" y="5333355"/>
            <a:ext cx="1724394" cy="18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Jul, 20AA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21"/>
          <p:cNvSpPr txBox="1"/>
          <p:nvPr>
            <p:ph idx="27" type="body"/>
          </p:nvPr>
        </p:nvSpPr>
        <p:spPr>
          <a:xfrm>
            <a:off x="9400114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AGO</a:t>
            </a:r>
            <a:endParaRPr/>
          </a:p>
        </p:txBody>
      </p:sp>
      <p:sp>
        <p:nvSpPr>
          <p:cNvPr id="776" name="Google Shape;776;p21"/>
          <p:cNvSpPr txBox="1"/>
          <p:nvPr>
            <p:ph idx="28" type="body"/>
          </p:nvPr>
        </p:nvSpPr>
        <p:spPr>
          <a:xfrm>
            <a:off x="9872131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SET</a:t>
            </a:r>
            <a:endParaRPr/>
          </a:p>
        </p:txBody>
      </p:sp>
      <p:sp>
        <p:nvSpPr>
          <p:cNvPr id="777" name="Google Shape;777;p21"/>
          <p:cNvSpPr txBox="1"/>
          <p:nvPr>
            <p:ph idx="26" type="body"/>
          </p:nvPr>
        </p:nvSpPr>
        <p:spPr>
          <a:xfrm>
            <a:off x="10344148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OUT</a:t>
            </a:r>
            <a:endParaRPr/>
          </a:p>
        </p:txBody>
      </p:sp>
      <p:sp>
        <p:nvSpPr>
          <p:cNvPr id="778" name="Google Shape;778;p21"/>
          <p:cNvSpPr txBox="1"/>
          <p:nvPr>
            <p:ph idx="29" type="body"/>
          </p:nvPr>
        </p:nvSpPr>
        <p:spPr>
          <a:xfrm>
            <a:off x="10816165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NOV</a:t>
            </a:r>
            <a:endParaRPr/>
          </a:p>
        </p:txBody>
      </p:sp>
      <p:cxnSp>
        <p:nvCxnSpPr>
          <p:cNvPr id="779" name="Google Shape;779;p21" title="Linhas de evento da linha do tempo"/>
          <p:cNvCxnSpPr/>
          <p:nvPr/>
        </p:nvCxnSpPr>
        <p:spPr>
          <a:xfrm flipH="1">
            <a:off x="11005041" y="2752725"/>
            <a:ext cx="1" cy="776987"/>
          </a:xfrm>
          <a:prstGeom prst="straightConnector1">
            <a:avLst/>
          </a:prstGeom>
          <a:noFill/>
          <a:ln cap="rnd" cmpd="sng" w="34925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80" name="Google Shape;780;p21"/>
          <p:cNvSpPr txBox="1"/>
          <p:nvPr/>
        </p:nvSpPr>
        <p:spPr>
          <a:xfrm>
            <a:off x="9927693" y="2190750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Design V2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21"/>
          <p:cNvSpPr txBox="1"/>
          <p:nvPr/>
        </p:nvSpPr>
        <p:spPr>
          <a:xfrm>
            <a:off x="9962433" y="2529804"/>
            <a:ext cx="1724394" cy="187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Nov, 20AA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21"/>
          <p:cNvSpPr txBox="1"/>
          <p:nvPr>
            <p:ph idx="30" type="body"/>
          </p:nvPr>
        </p:nvSpPr>
        <p:spPr>
          <a:xfrm>
            <a:off x="11288182" y="3597398"/>
            <a:ext cx="377825" cy="201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</a:pPr>
            <a:r>
              <a:rPr lang="pt-BR">
                <a:solidFill>
                  <a:srgbClr val="3F3F3F"/>
                </a:solidFill>
              </a:rPr>
              <a:t>DEZ</a:t>
            </a:r>
            <a:endParaRPr/>
          </a:p>
        </p:txBody>
      </p:sp>
      <p:grpSp>
        <p:nvGrpSpPr>
          <p:cNvPr id="783" name="Google Shape;783;p21" title="Linhas de meses da linha do tempo"/>
          <p:cNvGrpSpPr/>
          <p:nvPr/>
        </p:nvGrpSpPr>
        <p:grpSpPr>
          <a:xfrm>
            <a:off x="620711" y="3799174"/>
            <a:ext cx="10856346" cy="174000"/>
            <a:chOff x="620713" y="3799174"/>
            <a:chExt cx="10856346" cy="174000"/>
          </a:xfrm>
        </p:grpSpPr>
        <p:cxnSp>
          <p:nvCxnSpPr>
            <p:cNvPr id="784" name="Google Shape;784;p21"/>
            <p:cNvCxnSpPr>
              <a:stCxn id="740" idx="2"/>
              <a:endCxn id="739" idx="0"/>
            </p:cNvCxnSpPr>
            <p:nvPr/>
          </p:nvCxnSpPr>
          <p:spPr>
            <a:xfrm>
              <a:off x="620713" y="3799174"/>
              <a:ext cx="0" cy="17400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5" name="Google Shape;785;p21"/>
            <p:cNvCxnSpPr/>
            <p:nvPr/>
          </p:nvCxnSpPr>
          <p:spPr>
            <a:xfrm>
              <a:off x="109272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6" name="Google Shape;786;p21"/>
            <p:cNvCxnSpPr/>
            <p:nvPr/>
          </p:nvCxnSpPr>
          <p:spPr>
            <a:xfrm>
              <a:off x="156474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7" name="Google Shape;787;p21"/>
            <p:cNvCxnSpPr/>
            <p:nvPr/>
          </p:nvCxnSpPr>
          <p:spPr>
            <a:xfrm>
              <a:off x="203675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8" name="Google Shape;788;p21"/>
            <p:cNvCxnSpPr/>
            <p:nvPr/>
          </p:nvCxnSpPr>
          <p:spPr>
            <a:xfrm>
              <a:off x="250877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9" name="Google Shape;789;p21"/>
            <p:cNvCxnSpPr/>
            <p:nvPr/>
          </p:nvCxnSpPr>
          <p:spPr>
            <a:xfrm>
              <a:off x="298078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0" name="Google Shape;790;p21"/>
            <p:cNvCxnSpPr/>
            <p:nvPr/>
          </p:nvCxnSpPr>
          <p:spPr>
            <a:xfrm>
              <a:off x="345280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1" name="Google Shape;791;p21"/>
            <p:cNvCxnSpPr/>
            <p:nvPr/>
          </p:nvCxnSpPr>
          <p:spPr>
            <a:xfrm>
              <a:off x="392481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2" name="Google Shape;792;p21"/>
            <p:cNvCxnSpPr/>
            <p:nvPr/>
          </p:nvCxnSpPr>
          <p:spPr>
            <a:xfrm>
              <a:off x="439683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3" name="Google Shape;793;p21"/>
            <p:cNvCxnSpPr/>
            <p:nvPr/>
          </p:nvCxnSpPr>
          <p:spPr>
            <a:xfrm>
              <a:off x="486884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4" name="Google Shape;794;p21"/>
            <p:cNvCxnSpPr/>
            <p:nvPr/>
          </p:nvCxnSpPr>
          <p:spPr>
            <a:xfrm>
              <a:off x="534086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5" name="Google Shape;795;p21"/>
            <p:cNvCxnSpPr/>
            <p:nvPr/>
          </p:nvCxnSpPr>
          <p:spPr>
            <a:xfrm>
              <a:off x="581287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6" name="Google Shape;796;p21"/>
            <p:cNvCxnSpPr/>
            <p:nvPr/>
          </p:nvCxnSpPr>
          <p:spPr>
            <a:xfrm>
              <a:off x="628489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7" name="Google Shape;797;p21"/>
            <p:cNvCxnSpPr/>
            <p:nvPr/>
          </p:nvCxnSpPr>
          <p:spPr>
            <a:xfrm>
              <a:off x="675690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8" name="Google Shape;798;p21"/>
            <p:cNvCxnSpPr/>
            <p:nvPr/>
          </p:nvCxnSpPr>
          <p:spPr>
            <a:xfrm>
              <a:off x="722892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9" name="Google Shape;799;p21"/>
            <p:cNvCxnSpPr/>
            <p:nvPr/>
          </p:nvCxnSpPr>
          <p:spPr>
            <a:xfrm>
              <a:off x="770093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0" name="Google Shape;800;p21"/>
            <p:cNvCxnSpPr/>
            <p:nvPr/>
          </p:nvCxnSpPr>
          <p:spPr>
            <a:xfrm>
              <a:off x="817295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1" name="Google Shape;801;p21"/>
            <p:cNvCxnSpPr/>
            <p:nvPr/>
          </p:nvCxnSpPr>
          <p:spPr>
            <a:xfrm>
              <a:off x="864496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2" name="Google Shape;802;p21"/>
            <p:cNvCxnSpPr/>
            <p:nvPr/>
          </p:nvCxnSpPr>
          <p:spPr>
            <a:xfrm>
              <a:off x="911698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3" name="Google Shape;803;p21"/>
            <p:cNvCxnSpPr/>
            <p:nvPr/>
          </p:nvCxnSpPr>
          <p:spPr>
            <a:xfrm>
              <a:off x="958899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4" name="Google Shape;804;p21"/>
            <p:cNvCxnSpPr/>
            <p:nvPr/>
          </p:nvCxnSpPr>
          <p:spPr>
            <a:xfrm>
              <a:off x="1006101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5" name="Google Shape;805;p21"/>
            <p:cNvCxnSpPr/>
            <p:nvPr/>
          </p:nvCxnSpPr>
          <p:spPr>
            <a:xfrm>
              <a:off x="1053302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6" name="Google Shape;806;p21"/>
            <p:cNvCxnSpPr/>
            <p:nvPr/>
          </p:nvCxnSpPr>
          <p:spPr>
            <a:xfrm>
              <a:off x="11005042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7" name="Google Shape;807;p21"/>
            <p:cNvCxnSpPr/>
            <p:nvPr/>
          </p:nvCxnSpPr>
          <p:spPr>
            <a:xfrm>
              <a:off x="11477057" y="3799174"/>
              <a:ext cx="1" cy="154901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08" name="Google Shape;808;p21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2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pt-BR"/>
              <a:t>Finanças</a:t>
            </a:r>
            <a:endParaRPr/>
          </a:p>
        </p:txBody>
      </p:sp>
      <p:graphicFrame>
        <p:nvGraphicFramePr>
          <p:cNvPr id="814" name="Google Shape;814;p22"/>
          <p:cNvGraphicFramePr/>
          <p:nvPr/>
        </p:nvGraphicFramePr>
        <p:xfrm>
          <a:off x="431800" y="1124680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{881B5576-318B-43D3-9284-CD0C0CB0AD8F}</a:tableStyleId>
              </a:tblPr>
              <a:tblGrid>
                <a:gridCol w="2505600"/>
                <a:gridCol w="2602300"/>
                <a:gridCol w="2839925"/>
                <a:gridCol w="2839925"/>
                <a:gridCol w="552250"/>
              </a:tblGrid>
              <a:tr h="293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Ano 1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Ano 2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Ano 3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Varejistas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Usuários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1.600.000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Vendas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500.000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4.000.000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16.000.000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Preço Médio por Venda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75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Receita a 15%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5.625.000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48.000.000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216.000.000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5000"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 da Receita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Lucro Bruto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5.625.000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48.000.000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216.000.000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Despesas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5000"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Vendas e Marketing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5.062.500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38.400.000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151.200.000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70%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5000"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Atendimento ao Cliente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1.687.500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9.600.000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21.600.000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10%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5000"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Desenvolvimento do Produto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562.500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2.400.000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10.800.000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5%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5000"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400"/>
                        <a:buFont typeface="Arial"/>
                        <a:buChar char="•"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Pesquisa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281.250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2.400.000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4.320.000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2%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Despesas Totais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7.593.750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52.800.000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187.920.000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b="0" i="0" sz="1400" u="none" cap="none" strike="noStrike">
                        <a:solidFill>
                          <a:srgbClr val="3F3F3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EBIT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pt-BR" sz="2000" u="none" cap="none" strike="noStrike">
                          <a:solidFill>
                            <a:srgbClr val="3F3F3F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-1.968.750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pt-BR" sz="2000" u="none" cap="none" strike="noStrike">
                          <a:solidFill>
                            <a:srgbClr val="3F3F3F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-4.800.000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pt-BR" sz="2000" u="none" cap="none" strike="noStrike">
                          <a:solidFill>
                            <a:srgbClr val="3F3F3F"/>
                          </a:solidFill>
                          <a:latin typeface="Rockwell"/>
                          <a:ea typeface="Rockwell"/>
                          <a:cs typeface="Rockwell"/>
                          <a:sym typeface="Rockwell"/>
                        </a:rPr>
                        <a:t>28.080.000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pt-BR" sz="1400" u="none" cap="none" strike="noStrike">
                          <a:solidFill>
                            <a:srgbClr val="3F3F3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13%</a:t>
                      </a:r>
                      <a:endParaRPr sz="1400" u="none" cap="none" strike="noStrike"/>
                    </a:p>
                  </a:txBody>
                  <a:tcPr marT="45725" marB="45725" marR="91450" marL="91450" anchor="b">
                    <a:lnL cap="flat" cmpd="sng" w="127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8D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15" name="Google Shape;815;p2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2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pt-BR"/>
              <a:t>Financiamento</a:t>
            </a:r>
            <a:endParaRPr/>
          </a:p>
        </p:txBody>
      </p:sp>
      <p:grpSp>
        <p:nvGrpSpPr>
          <p:cNvPr id="821" name="Google Shape;821;p23" title="Categoria do Fundo (Agrupada)"/>
          <p:cNvGrpSpPr/>
          <p:nvPr/>
        </p:nvGrpSpPr>
        <p:grpSpPr>
          <a:xfrm>
            <a:off x="635303" y="1497049"/>
            <a:ext cx="2456706" cy="1634164"/>
            <a:chOff x="635303" y="993330"/>
            <a:chExt cx="2456706" cy="1634164"/>
          </a:xfrm>
        </p:grpSpPr>
        <p:pic>
          <p:nvPicPr>
            <p:cNvPr descr="Rede" id="822" name="Google Shape;822;p23" title="Espaço Reservado para Ícone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75854" y="993330"/>
              <a:ext cx="516155" cy="516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3" name="Google Shape;823;p23"/>
            <p:cNvSpPr txBox="1"/>
            <p:nvPr/>
          </p:nvSpPr>
          <p:spPr>
            <a:xfrm>
              <a:off x="635303" y="1504110"/>
              <a:ext cx="2391394" cy="2727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Arial"/>
                <a:buNone/>
              </a:pPr>
              <a:r>
                <a:rPr b="0" i="0" lang="pt-BR" sz="1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Categoria do Fundo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23"/>
            <p:cNvSpPr txBox="1"/>
            <p:nvPr/>
          </p:nvSpPr>
          <p:spPr>
            <a:xfrm>
              <a:off x="635303" y="1910839"/>
              <a:ext cx="2391394" cy="716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Lorem ipsum dolor sit amet, consectetuer adipiscing emit</a:t>
              </a:r>
              <a:endPara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5" name="Google Shape;825;p23" title="Categoria do Fundo (Agrupada)"/>
          <p:cNvGrpSpPr/>
          <p:nvPr/>
        </p:nvGrpSpPr>
        <p:grpSpPr>
          <a:xfrm>
            <a:off x="695631" y="3927174"/>
            <a:ext cx="2439313" cy="1773976"/>
            <a:chOff x="635303" y="2759296"/>
            <a:chExt cx="2439313" cy="1773976"/>
          </a:xfrm>
        </p:grpSpPr>
        <p:pic>
          <p:nvPicPr>
            <p:cNvPr descr="Jornal" id="826" name="Google Shape;826;p23" title="Espaço Reservado para Ícone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7" name="Google Shape;827;p23"/>
            <p:cNvSpPr txBox="1"/>
            <p:nvPr/>
          </p:nvSpPr>
          <p:spPr>
            <a:xfrm>
              <a:off x="635303" y="3409888"/>
              <a:ext cx="2391394" cy="2727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Arial"/>
                <a:buNone/>
              </a:pPr>
              <a:r>
                <a:rPr b="0" i="0" lang="pt-BR" sz="1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Categoria do Fundo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23"/>
            <p:cNvSpPr txBox="1"/>
            <p:nvPr/>
          </p:nvSpPr>
          <p:spPr>
            <a:xfrm>
              <a:off x="635303" y="3816617"/>
              <a:ext cx="2391394" cy="716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Lorem ipsum dolor sit amet, consectetuer adipiscing elit</a:t>
              </a:r>
              <a:endPara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829" name="Google Shape;829;p23" title="Gráfico do Financiamento"/>
          <p:cNvGraphicFramePr/>
          <p:nvPr/>
        </p:nvGraphicFramePr>
        <p:xfrm>
          <a:off x="3122536" y="1030514"/>
          <a:ext cx="5946928" cy="5334849"/>
        </p:xfrm>
        <a:graphic>
          <a:graphicData uri="http://schemas.openxmlformats.org/drawingml/2006/chart">
            <c:chart r:id="rId5"/>
          </a:graphicData>
        </a:graphic>
      </p:graphicFrame>
      <p:grpSp>
        <p:nvGrpSpPr>
          <p:cNvPr id="830" name="Google Shape;830;p23" title="Categoria do Fundo (Agrupada)"/>
          <p:cNvGrpSpPr/>
          <p:nvPr/>
        </p:nvGrpSpPr>
        <p:grpSpPr>
          <a:xfrm>
            <a:off x="8881417" y="1497049"/>
            <a:ext cx="2497783" cy="1962347"/>
            <a:chOff x="8881417" y="2258575"/>
            <a:chExt cx="2497783" cy="1962347"/>
          </a:xfrm>
        </p:grpSpPr>
        <p:pic>
          <p:nvPicPr>
            <p:cNvPr descr="Espaço Reservado para Ícone" id="831" name="Google Shape;831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2" name="Google Shape;832;p23"/>
            <p:cNvSpPr txBox="1"/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Arial"/>
                <a:buNone/>
              </a:pPr>
              <a:r>
                <a:rPr b="0" i="0" lang="pt-BR" sz="1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Categoria do Fundo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23"/>
            <p:cNvSpPr txBox="1"/>
            <p:nvPr/>
          </p:nvSpPr>
          <p:spPr>
            <a:xfrm>
              <a:off x="8987806" y="3316332"/>
              <a:ext cx="2391394" cy="9045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Lorem ipsum dolor sit amet, consectetuer adipiscing elit</a:t>
              </a:r>
              <a:endPara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4" name="Google Shape;834;p23" title="Categoria do Fundo (Agrupada)"/>
          <p:cNvGrpSpPr/>
          <p:nvPr/>
        </p:nvGrpSpPr>
        <p:grpSpPr>
          <a:xfrm>
            <a:off x="8881417" y="3927174"/>
            <a:ext cx="2497783" cy="1962347"/>
            <a:chOff x="8881417" y="2258575"/>
            <a:chExt cx="2497783" cy="1962347"/>
          </a:xfrm>
        </p:grpSpPr>
        <p:pic>
          <p:nvPicPr>
            <p:cNvPr descr="Alvo" id="835" name="Google Shape;835;p23" title="Espaço Reservado para Ícone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6" name="Google Shape;836;p23"/>
            <p:cNvSpPr txBox="1"/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Arial"/>
                <a:buNone/>
              </a:pPr>
              <a:r>
                <a:rPr b="0" i="0" lang="pt-BR" sz="1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Categoria do Fundo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23"/>
            <p:cNvSpPr txBox="1"/>
            <p:nvPr/>
          </p:nvSpPr>
          <p:spPr>
            <a:xfrm>
              <a:off x="8987806" y="3316332"/>
              <a:ext cx="2391394" cy="9045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Lorem ipsum dolor sit amet, consectetuer adipiscing elit</a:t>
              </a:r>
              <a:endPara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8" name="Google Shape;838;p2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do slide de resumo, parte superior esquerda" id="843" name="Google Shape;843;p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00" y="86714"/>
            <a:ext cx="6009285" cy="3890571"/>
          </a:xfrm>
          <a:prstGeom prst="rect">
            <a:avLst/>
          </a:prstGeom>
          <a:solidFill>
            <a:srgbClr val="333333"/>
          </a:solidFill>
          <a:ln>
            <a:noFill/>
          </a:ln>
        </p:spPr>
      </p:pic>
      <p:sp>
        <p:nvSpPr>
          <p:cNvPr id="844" name="Google Shape;844;p24"/>
          <p:cNvSpPr txBox="1"/>
          <p:nvPr>
            <p:ph type="ctrTitle"/>
          </p:nvPr>
        </p:nvSpPr>
        <p:spPr>
          <a:xfrm>
            <a:off x="84000" y="3517901"/>
            <a:ext cx="6012000" cy="140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</a:pPr>
            <a:r>
              <a:rPr lang="pt-BR"/>
              <a:t>Resumo</a:t>
            </a:r>
            <a:endParaRPr/>
          </a:p>
        </p:txBody>
      </p:sp>
      <p:sp>
        <p:nvSpPr>
          <p:cNvPr id="845" name="Google Shape;845;p24"/>
          <p:cNvSpPr txBox="1"/>
          <p:nvPr>
            <p:ph idx="1" type="subTitle"/>
          </p:nvPr>
        </p:nvSpPr>
        <p:spPr>
          <a:xfrm>
            <a:off x="84000" y="4927600"/>
            <a:ext cx="6012000" cy="184574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pt-BR"/>
              <a:t>Slogan ou subtítulo do resumo</a:t>
            </a:r>
            <a:endParaRPr/>
          </a:p>
        </p:txBody>
      </p:sp>
      <p:sp>
        <p:nvSpPr>
          <p:cNvPr id="846" name="Google Shape;846;p24"/>
          <p:cNvSpPr txBox="1"/>
          <p:nvPr>
            <p:ph idx="3" type="body"/>
          </p:nvPr>
        </p:nvSpPr>
        <p:spPr>
          <a:xfrm>
            <a:off x="6464300" y="1152000"/>
            <a:ext cx="5307700" cy="46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266700" lvl="0" marL="266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pt-BR"/>
              <a:t>Lorem ipsum dolor sit amet, consectetuer adipiscing elit. Maecenas porttitor congue massa. Fusce posuere, magna sed pulvinar ultricies, purus lectus malesuada libero, sit amet commodo magna eros quis urna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pt-BR"/>
              <a:t>Nunc viverra imperdiet enim. Fusce est.</a:t>
            </a:r>
            <a:br>
              <a:rPr lang="pt-BR"/>
            </a:br>
            <a:r>
              <a:rPr lang="pt-BR"/>
              <a:t>Vivamus a tellus</a:t>
            </a:r>
            <a:endParaRPr/>
          </a:p>
          <a:p>
            <a:pPr indent="-2667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pt-BR"/>
              <a:t>Pellentesque habitant morbi tristique senectus et netus et malesuada fames ac turpis egestas. Proin pharetra nonummy pede. Mauris et orci</a:t>
            </a:r>
            <a:endParaRPr/>
          </a:p>
        </p:txBody>
      </p:sp>
      <p:sp>
        <p:nvSpPr>
          <p:cNvPr id="847" name="Google Shape;847;p2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pt-BR"/>
              <a:t>A Equipe</a:t>
            </a:r>
            <a:endParaRPr/>
          </a:p>
        </p:txBody>
      </p:sp>
      <p:cxnSp>
        <p:nvCxnSpPr>
          <p:cNvPr descr="Segunda linha divisória no slide" id="403" name="Google Shape;403;p3"/>
          <p:cNvCxnSpPr/>
          <p:nvPr/>
        </p:nvCxnSpPr>
        <p:spPr>
          <a:xfrm>
            <a:off x="4194268" y="2166417"/>
            <a:ext cx="0" cy="2525166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04" name="Google Shape;404;p3"/>
          <p:cNvPicPr preferRelativeResize="0"/>
          <p:nvPr>
            <p:ph idx="16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3714" y="2160704"/>
            <a:ext cx="1229425" cy="1229425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5" name="Google Shape;405;p3"/>
          <p:cNvSpPr txBox="1"/>
          <p:nvPr>
            <p:ph idx="7" type="body"/>
          </p:nvPr>
        </p:nvSpPr>
        <p:spPr>
          <a:xfrm>
            <a:off x="4248424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Rafael dos Santos</a:t>
            </a:r>
            <a:endParaRPr/>
          </a:p>
        </p:txBody>
      </p:sp>
      <p:sp>
        <p:nvSpPr>
          <p:cNvPr id="406" name="Google Shape;406;p3"/>
          <p:cNvSpPr txBox="1"/>
          <p:nvPr>
            <p:ph idx="2" type="body"/>
          </p:nvPr>
        </p:nvSpPr>
        <p:spPr>
          <a:xfrm>
            <a:off x="4248426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pt-BR"/>
              <a:t>Dev Team</a:t>
            </a:r>
            <a:endParaRPr/>
          </a:p>
        </p:txBody>
      </p:sp>
      <p:cxnSp>
        <p:nvCxnSpPr>
          <p:cNvPr descr="Terceira linha divisória no slide" id="407" name="Google Shape;407;p3"/>
          <p:cNvCxnSpPr/>
          <p:nvPr/>
        </p:nvCxnSpPr>
        <p:spPr>
          <a:xfrm>
            <a:off x="6102580" y="2166417"/>
            <a:ext cx="0" cy="2525166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08" name="Google Shape;408;p3"/>
          <p:cNvPicPr preferRelativeResize="0"/>
          <p:nvPr>
            <p:ph idx="17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2075" y="2161381"/>
            <a:ext cx="1228725" cy="1228725"/>
          </a:xfrm>
          <a:prstGeom prst="ellipse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9" name="Google Shape;409;p3"/>
          <p:cNvSpPr txBox="1"/>
          <p:nvPr>
            <p:ph idx="8" type="body"/>
          </p:nvPr>
        </p:nvSpPr>
        <p:spPr>
          <a:xfrm>
            <a:off x="6156736" y="3926335"/>
            <a:ext cx="18000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/>
              <a:t>Cristian Mateus</a:t>
            </a:r>
            <a:endParaRPr/>
          </a:p>
        </p:txBody>
      </p:sp>
      <p:sp>
        <p:nvSpPr>
          <p:cNvPr id="410" name="Google Shape;410;p3"/>
          <p:cNvSpPr txBox="1"/>
          <p:nvPr>
            <p:ph idx="3" type="body"/>
          </p:nvPr>
        </p:nvSpPr>
        <p:spPr>
          <a:xfrm>
            <a:off x="6156739" y="4505325"/>
            <a:ext cx="1800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r>
              <a:rPr lang="pt-BR"/>
              <a:t>Dev Team</a:t>
            </a:r>
            <a:endParaRPr/>
          </a:p>
        </p:txBody>
      </p:sp>
      <p:sp>
        <p:nvSpPr>
          <p:cNvPr id="411" name="Google Shape;411;p3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descr="Segunda linha divisória no slide" id="412" name="Google Shape;412;p3"/>
          <p:cNvCxnSpPr/>
          <p:nvPr/>
        </p:nvCxnSpPr>
        <p:spPr>
          <a:xfrm>
            <a:off x="7869186" y="2259164"/>
            <a:ext cx="0" cy="2525166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m do slide de resumo, parte superior esquerda" id="417" name="Google Shape;417;g14bc122095f_0_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00" y="86714"/>
            <a:ext cx="6009284" cy="3890572"/>
          </a:xfrm>
          <a:prstGeom prst="rect">
            <a:avLst/>
          </a:prstGeom>
          <a:solidFill>
            <a:srgbClr val="333333"/>
          </a:solidFill>
          <a:ln>
            <a:noFill/>
          </a:ln>
        </p:spPr>
      </p:pic>
      <p:sp>
        <p:nvSpPr>
          <p:cNvPr id="418" name="Google Shape;418;g14bc122095f_0_0"/>
          <p:cNvSpPr txBox="1"/>
          <p:nvPr>
            <p:ph type="ctrTitle"/>
          </p:nvPr>
        </p:nvSpPr>
        <p:spPr>
          <a:xfrm>
            <a:off x="84000" y="3517901"/>
            <a:ext cx="6012000" cy="140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</a:pPr>
            <a:r>
              <a:rPr lang="pt-BR"/>
              <a:t>O que foi feito</a:t>
            </a:r>
            <a:endParaRPr/>
          </a:p>
        </p:txBody>
      </p:sp>
      <p:sp>
        <p:nvSpPr>
          <p:cNvPr id="419" name="Google Shape;419;g14bc122095f_0_0"/>
          <p:cNvSpPr txBox="1"/>
          <p:nvPr>
            <p:ph idx="1" type="subTitle"/>
          </p:nvPr>
        </p:nvSpPr>
        <p:spPr>
          <a:xfrm>
            <a:off x="84000" y="4927600"/>
            <a:ext cx="6012000" cy="18456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lang="pt-BR"/>
              <a:t>Backlog da </a:t>
            </a:r>
            <a:r>
              <a:rPr i="1" lang="pt-BR"/>
              <a:t>Sprint 2</a:t>
            </a:r>
            <a:endParaRPr i="1"/>
          </a:p>
        </p:txBody>
      </p:sp>
      <p:sp>
        <p:nvSpPr>
          <p:cNvPr id="420" name="Google Shape;420;g14bc122095f_0_0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1" name="Google Shape;421;g14bc122095f_0_0"/>
          <p:cNvSpPr/>
          <p:nvPr/>
        </p:nvSpPr>
        <p:spPr>
          <a:xfrm>
            <a:off x="6071675" y="97200"/>
            <a:ext cx="6012000" cy="666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14bc122095f_0_0"/>
          <p:cNvSpPr txBox="1"/>
          <p:nvPr>
            <p:ph idx="4294967295" type="body"/>
          </p:nvPr>
        </p:nvSpPr>
        <p:spPr>
          <a:xfrm>
            <a:off x="7212116" y="2004088"/>
            <a:ext cx="3731100" cy="37128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180000" spcFirstLastPara="1" rIns="180000" wrap="square" tIns="180000">
            <a:noAutofit/>
          </a:bodyPr>
          <a:lstStyle/>
          <a:p>
            <a:pPr indent="-12700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</a:pPr>
            <a:r>
              <a:rPr b="1" lang="pt-BR" sz="2000"/>
              <a:t>Melhoria no m</a:t>
            </a:r>
            <a:r>
              <a:rPr b="1" lang="pt-BR" sz="2000"/>
              <a:t>odelo de IA para identificar vagens de soja presentes planta.</a:t>
            </a:r>
            <a:endParaRPr sz="2000"/>
          </a:p>
          <a:p>
            <a:pPr indent="-12700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</a:pPr>
            <a:r>
              <a:rPr lang="pt-BR" sz="2000"/>
              <a:t>Integração do aplicativo com a API;</a:t>
            </a:r>
            <a:endParaRPr sz="2000"/>
          </a:p>
          <a:p>
            <a:pPr indent="-12700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</a:pPr>
            <a:r>
              <a:rPr lang="pt-BR" sz="2000"/>
              <a:t>Modal para auxiliar o usuário a tirar uma melhor foto;</a:t>
            </a:r>
            <a:endParaRPr sz="2000"/>
          </a:p>
          <a:p>
            <a:pPr indent="-12700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</a:pPr>
            <a:r>
              <a:rPr lang="pt-BR" sz="2000"/>
              <a:t>Finalização da tradução das telas;</a:t>
            </a:r>
            <a:endParaRPr sz="2000"/>
          </a:p>
          <a:p>
            <a:pPr indent="-12700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Char char="•"/>
            </a:pPr>
            <a:r>
              <a:rPr lang="pt-BR" sz="2000"/>
              <a:t>Resolução de bugs do aplicativo.</a:t>
            </a:r>
            <a:endParaRPr sz="2000"/>
          </a:p>
          <a:p>
            <a:pPr indent="-88900" lvl="0" marL="266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423" name="Google Shape;423;g14bc122095f_0_0"/>
          <p:cNvSpPr txBox="1"/>
          <p:nvPr>
            <p:ph idx="4294967295" type="body"/>
          </p:nvPr>
        </p:nvSpPr>
        <p:spPr>
          <a:xfrm>
            <a:off x="7212116" y="1141107"/>
            <a:ext cx="3731100" cy="63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1080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pt-BR" sz="2000"/>
              <a:t>Sprint 2</a:t>
            </a:r>
            <a:endParaRPr sz="20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paço Reservado para Imagem" id="429" name="Google Shape;429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14" y="86714"/>
            <a:ext cx="6009285" cy="6684572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430" name="Google Shape;430;p6"/>
          <p:cNvSpPr txBox="1"/>
          <p:nvPr>
            <p:ph type="ctrTitle"/>
          </p:nvPr>
        </p:nvSpPr>
        <p:spPr>
          <a:xfrm>
            <a:off x="6095999" y="86714"/>
            <a:ext cx="6009287" cy="4068402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b" bIns="144000" lIns="288000" spcFirstLastPara="1" rIns="432000" wrap="square" tIns="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ckwell"/>
              <a:buNone/>
            </a:pPr>
            <a:r>
              <a:rPr lang="pt-BR"/>
              <a:t>Melhorias da IA</a:t>
            </a:r>
            <a:endParaRPr/>
          </a:p>
        </p:txBody>
      </p:sp>
      <p:sp>
        <p:nvSpPr>
          <p:cNvPr id="431" name="Google Shape;431;p6"/>
          <p:cNvSpPr txBox="1"/>
          <p:nvPr>
            <p:ph idx="1" type="subTitle"/>
          </p:nvPr>
        </p:nvSpPr>
        <p:spPr>
          <a:xfrm>
            <a:off x="6095999" y="4152672"/>
            <a:ext cx="6009287" cy="1818422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txBody>
          <a:bodyPr anchorCtr="0" anchor="t" bIns="0" lIns="288000" spcFirstLastPara="1" rIns="432000" wrap="square" tIns="1440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pt-BR"/>
              <a:t>Progresso do reconhecimento de vagens de soja presente na planta</a:t>
            </a:r>
            <a:endParaRPr/>
          </a:p>
        </p:txBody>
      </p:sp>
      <p:grpSp>
        <p:nvGrpSpPr>
          <p:cNvPr id="432" name="Google Shape;432;p6" title="forma geométrica"/>
          <p:cNvGrpSpPr/>
          <p:nvPr/>
        </p:nvGrpSpPr>
        <p:grpSpPr>
          <a:xfrm>
            <a:off x="8048200" y="-215598"/>
            <a:ext cx="3262417" cy="3252920"/>
            <a:chOff x="8048200" y="-215598"/>
            <a:chExt cx="3262417" cy="3252920"/>
          </a:xfrm>
        </p:grpSpPr>
        <p:sp>
          <p:nvSpPr>
            <p:cNvPr id="433" name="Google Shape;433;p6"/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rect b="b" l="l" r="r" t="t"/>
              <a:pathLst>
                <a:path extrusionOk="0" h="2066510" w="1980696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6"/>
            <p:cNvSpPr/>
            <p:nvPr/>
          </p:nvSpPr>
          <p:spPr>
            <a:xfrm rot="-7769131">
              <a:off x="9042191" y="2734930"/>
              <a:ext cx="346713" cy="206124"/>
            </a:xfrm>
            <a:custGeom>
              <a:rect b="b" l="l" r="r" t="t"/>
              <a:pathLst>
                <a:path extrusionOk="0" h="206124" w="346713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6"/>
            <p:cNvSpPr/>
            <p:nvPr/>
          </p:nvSpPr>
          <p:spPr>
            <a:xfrm rot="-9168920">
              <a:off x="9113375" y="2470891"/>
              <a:ext cx="710669" cy="335543"/>
            </a:xfrm>
            <a:custGeom>
              <a:rect b="b" l="l" r="r" t="t"/>
              <a:pathLst>
                <a:path extrusionOk="0" h="335543" w="710669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6"/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rect b="b" l="l" r="r" t="t"/>
              <a:pathLst>
                <a:path extrusionOk="0" h="1580187" w="124622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6"/>
            <p:cNvSpPr/>
            <p:nvPr/>
          </p:nvSpPr>
          <p:spPr>
            <a:xfrm rot="-4406895">
              <a:off x="10959548" y="1603457"/>
              <a:ext cx="243160" cy="406553"/>
            </a:xfrm>
            <a:custGeom>
              <a:rect b="b" l="l" r="r" t="t"/>
              <a:pathLst>
                <a:path extrusionOk="0" h="406553" w="243160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6"/>
            <p:cNvSpPr/>
            <p:nvPr/>
          </p:nvSpPr>
          <p:spPr>
            <a:xfrm rot="-4406895">
              <a:off x="10463812" y="1384386"/>
              <a:ext cx="692798" cy="510610"/>
            </a:xfrm>
            <a:custGeom>
              <a:rect b="b" l="l" r="r" t="t"/>
              <a:pathLst>
                <a:path extrusionOk="0" h="510610" w="692798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 cap="flat" cmpd="sng" w="12700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9" name="Google Shape;439;p6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4bc122095f_0_52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pt-BR"/>
              <a:t>Demonstração 1</a:t>
            </a:r>
            <a:endParaRPr/>
          </a:p>
        </p:txBody>
      </p:sp>
      <p:sp>
        <p:nvSpPr>
          <p:cNvPr id="445" name="Google Shape;445;g14bc122095f_0_52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46" name="Google Shape;446;g14bc122095f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5825" y="1423988"/>
            <a:ext cx="2181225" cy="40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4bc122095f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5824" y="1423987"/>
            <a:ext cx="2181225" cy="397862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448" name="Google Shape;448;g14bc122095f_0_52"/>
          <p:cNvSpPr txBox="1"/>
          <p:nvPr/>
        </p:nvSpPr>
        <p:spPr>
          <a:xfrm>
            <a:off x="4361688" y="1817179"/>
            <a:ext cx="20391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 de Vagens: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/>
          </a:p>
        </p:txBody>
      </p:sp>
      <p:sp>
        <p:nvSpPr>
          <p:cNvPr id="449" name="Google Shape;449;g14bc122095f_0_52"/>
          <p:cNvSpPr txBox="1"/>
          <p:nvPr/>
        </p:nvSpPr>
        <p:spPr>
          <a:xfrm>
            <a:off x="4361686" y="2401954"/>
            <a:ext cx="218122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Vagens identificadas:</a:t>
            </a:r>
            <a:endParaRPr/>
          </a:p>
        </p:txBody>
      </p:sp>
      <p:sp>
        <p:nvSpPr>
          <p:cNvPr id="450" name="Google Shape;450;g14bc122095f_0_52"/>
          <p:cNvSpPr txBox="1"/>
          <p:nvPr/>
        </p:nvSpPr>
        <p:spPr>
          <a:xfrm>
            <a:off x="4361685" y="2648175"/>
            <a:ext cx="20391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/>
          </a:p>
        </p:txBody>
      </p:sp>
      <p:sp>
        <p:nvSpPr>
          <p:cNvPr id="451" name="Google Shape;451;g14bc122095f_0_52"/>
          <p:cNvSpPr txBox="1"/>
          <p:nvPr/>
        </p:nvSpPr>
        <p:spPr>
          <a:xfrm>
            <a:off x="4361684" y="2961941"/>
            <a:ext cx="23683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Porcentagem de acerto:</a:t>
            </a:r>
            <a:endParaRPr/>
          </a:p>
        </p:txBody>
      </p:sp>
      <p:sp>
        <p:nvSpPr>
          <p:cNvPr id="452" name="Google Shape;452;g14bc122095f_0_52"/>
          <p:cNvSpPr txBox="1"/>
          <p:nvPr/>
        </p:nvSpPr>
        <p:spPr>
          <a:xfrm>
            <a:off x="4361683" y="3208162"/>
            <a:ext cx="20391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/>
          </a:p>
        </p:txBody>
      </p:sp>
      <p:cxnSp>
        <p:nvCxnSpPr>
          <p:cNvPr id="453" name="Google Shape;453;g14bc122095f_0_52"/>
          <p:cNvCxnSpPr/>
          <p:nvPr/>
        </p:nvCxnSpPr>
        <p:spPr>
          <a:xfrm>
            <a:off x="6912864" y="1817179"/>
            <a:ext cx="0" cy="170992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4" name="Google Shape;454;g14bc122095f_0_52"/>
          <p:cNvSpPr txBox="1"/>
          <p:nvPr/>
        </p:nvSpPr>
        <p:spPr>
          <a:xfrm>
            <a:off x="7054974" y="1817179"/>
            <a:ext cx="232332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 de Sementes: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  <a:endParaRPr/>
          </a:p>
        </p:txBody>
      </p:sp>
      <p:sp>
        <p:nvSpPr>
          <p:cNvPr id="455" name="Google Shape;455;g14bc122095f_0_52"/>
          <p:cNvSpPr txBox="1"/>
          <p:nvPr/>
        </p:nvSpPr>
        <p:spPr>
          <a:xfrm>
            <a:off x="7054973" y="2401954"/>
            <a:ext cx="218122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Sementes estimadas:</a:t>
            </a:r>
            <a:endParaRPr/>
          </a:p>
        </p:txBody>
      </p:sp>
      <p:sp>
        <p:nvSpPr>
          <p:cNvPr id="456" name="Google Shape;456;g14bc122095f_0_52"/>
          <p:cNvSpPr txBox="1"/>
          <p:nvPr/>
        </p:nvSpPr>
        <p:spPr>
          <a:xfrm>
            <a:off x="7054972" y="2648175"/>
            <a:ext cx="20391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</a:t>
            </a:r>
            <a:endParaRPr/>
          </a:p>
        </p:txBody>
      </p:sp>
      <p:sp>
        <p:nvSpPr>
          <p:cNvPr id="457" name="Google Shape;457;g14bc122095f_0_52"/>
          <p:cNvSpPr txBox="1"/>
          <p:nvPr/>
        </p:nvSpPr>
        <p:spPr>
          <a:xfrm>
            <a:off x="7054970" y="3208162"/>
            <a:ext cx="20391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85%</a:t>
            </a:r>
            <a:endParaRPr/>
          </a:p>
        </p:txBody>
      </p:sp>
      <p:sp>
        <p:nvSpPr>
          <p:cNvPr id="458" name="Google Shape;458;g14bc122095f_0_52"/>
          <p:cNvSpPr txBox="1"/>
          <p:nvPr/>
        </p:nvSpPr>
        <p:spPr>
          <a:xfrm>
            <a:off x="7054970" y="2961941"/>
            <a:ext cx="23683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Porcentagem de acerto: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pt-BR"/>
              <a:t>Demonstração 2</a:t>
            </a:r>
            <a:endParaRPr/>
          </a:p>
        </p:txBody>
      </p:sp>
      <p:sp>
        <p:nvSpPr>
          <p:cNvPr id="464" name="Google Shape;464;p4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65" name="Google Shape;465;p4"/>
          <p:cNvSpPr txBox="1"/>
          <p:nvPr/>
        </p:nvSpPr>
        <p:spPr>
          <a:xfrm>
            <a:off x="4361688" y="1817179"/>
            <a:ext cx="20391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 de Vagens: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/>
          </a:p>
        </p:txBody>
      </p:sp>
      <p:sp>
        <p:nvSpPr>
          <p:cNvPr id="466" name="Google Shape;466;p4"/>
          <p:cNvSpPr txBox="1"/>
          <p:nvPr/>
        </p:nvSpPr>
        <p:spPr>
          <a:xfrm>
            <a:off x="4361686" y="2401954"/>
            <a:ext cx="218122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Vagens identificadas:</a:t>
            </a:r>
            <a:endParaRPr/>
          </a:p>
        </p:txBody>
      </p:sp>
      <p:sp>
        <p:nvSpPr>
          <p:cNvPr id="467" name="Google Shape;467;p4"/>
          <p:cNvSpPr txBox="1"/>
          <p:nvPr/>
        </p:nvSpPr>
        <p:spPr>
          <a:xfrm>
            <a:off x="4361685" y="2648175"/>
            <a:ext cx="20391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endParaRPr/>
          </a:p>
        </p:txBody>
      </p:sp>
      <p:sp>
        <p:nvSpPr>
          <p:cNvPr id="468" name="Google Shape;468;p4"/>
          <p:cNvSpPr txBox="1"/>
          <p:nvPr/>
        </p:nvSpPr>
        <p:spPr>
          <a:xfrm>
            <a:off x="4361684" y="2961941"/>
            <a:ext cx="23683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Porcentagem de acerto:</a:t>
            </a:r>
            <a:endParaRPr/>
          </a:p>
        </p:txBody>
      </p:sp>
      <p:sp>
        <p:nvSpPr>
          <p:cNvPr id="469" name="Google Shape;469;p4"/>
          <p:cNvSpPr txBox="1"/>
          <p:nvPr/>
        </p:nvSpPr>
        <p:spPr>
          <a:xfrm>
            <a:off x="4361683" y="3208162"/>
            <a:ext cx="20391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≅</a:t>
            </a: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110%</a:t>
            </a:r>
            <a:endParaRPr/>
          </a:p>
        </p:txBody>
      </p:sp>
      <p:cxnSp>
        <p:nvCxnSpPr>
          <p:cNvPr id="470" name="Google Shape;470;p4"/>
          <p:cNvCxnSpPr/>
          <p:nvPr/>
        </p:nvCxnSpPr>
        <p:spPr>
          <a:xfrm>
            <a:off x="6912864" y="1817179"/>
            <a:ext cx="0" cy="170992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1" name="Google Shape;471;p4"/>
          <p:cNvSpPr txBox="1"/>
          <p:nvPr/>
        </p:nvSpPr>
        <p:spPr>
          <a:xfrm>
            <a:off x="7054974" y="1817179"/>
            <a:ext cx="232332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 de Sementes: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62</a:t>
            </a:r>
            <a:endParaRPr/>
          </a:p>
        </p:txBody>
      </p:sp>
      <p:sp>
        <p:nvSpPr>
          <p:cNvPr id="472" name="Google Shape;472;p4"/>
          <p:cNvSpPr txBox="1"/>
          <p:nvPr/>
        </p:nvSpPr>
        <p:spPr>
          <a:xfrm>
            <a:off x="7054973" y="2401954"/>
            <a:ext cx="218122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Sementes estimadas:</a:t>
            </a:r>
            <a:endParaRPr/>
          </a:p>
        </p:txBody>
      </p:sp>
      <p:sp>
        <p:nvSpPr>
          <p:cNvPr id="473" name="Google Shape;473;p4"/>
          <p:cNvSpPr txBox="1"/>
          <p:nvPr/>
        </p:nvSpPr>
        <p:spPr>
          <a:xfrm>
            <a:off x="7054972" y="2648175"/>
            <a:ext cx="20391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64</a:t>
            </a:r>
            <a:endParaRPr/>
          </a:p>
        </p:txBody>
      </p:sp>
      <p:sp>
        <p:nvSpPr>
          <p:cNvPr id="474" name="Google Shape;474;p4"/>
          <p:cNvSpPr txBox="1"/>
          <p:nvPr/>
        </p:nvSpPr>
        <p:spPr>
          <a:xfrm>
            <a:off x="7054970" y="3208162"/>
            <a:ext cx="20391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≅103%</a:t>
            </a:r>
            <a:endParaRPr/>
          </a:p>
        </p:txBody>
      </p:sp>
      <p:sp>
        <p:nvSpPr>
          <p:cNvPr id="475" name="Google Shape;475;p4"/>
          <p:cNvSpPr txBox="1"/>
          <p:nvPr/>
        </p:nvSpPr>
        <p:spPr>
          <a:xfrm>
            <a:off x="7054970" y="2961941"/>
            <a:ext cx="23683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Porcentagem de acerto:</a:t>
            </a:r>
            <a:endParaRPr/>
          </a:p>
        </p:txBody>
      </p:sp>
      <p:pic>
        <p:nvPicPr>
          <p:cNvPr id="476" name="Google Shape;47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3663" y="1519237"/>
            <a:ext cx="1028700" cy="381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7190" y="1519237"/>
            <a:ext cx="1200150" cy="38195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pt-BR"/>
              <a:t>Demonstração 3</a:t>
            </a:r>
            <a:endParaRPr/>
          </a:p>
        </p:txBody>
      </p:sp>
      <p:sp>
        <p:nvSpPr>
          <p:cNvPr id="483" name="Google Shape;483;p5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84" name="Google Shape;484;p5"/>
          <p:cNvSpPr txBox="1"/>
          <p:nvPr/>
        </p:nvSpPr>
        <p:spPr>
          <a:xfrm>
            <a:off x="4361688" y="1817179"/>
            <a:ext cx="20391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 de Vagens: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r>
            <a:endParaRPr/>
          </a:p>
        </p:txBody>
      </p:sp>
      <p:sp>
        <p:nvSpPr>
          <p:cNvPr id="485" name="Google Shape;485;p5"/>
          <p:cNvSpPr txBox="1"/>
          <p:nvPr/>
        </p:nvSpPr>
        <p:spPr>
          <a:xfrm>
            <a:off x="4361686" y="2401954"/>
            <a:ext cx="218122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Vagens identificadas:</a:t>
            </a:r>
            <a:endParaRPr/>
          </a:p>
        </p:txBody>
      </p:sp>
      <p:sp>
        <p:nvSpPr>
          <p:cNvPr id="486" name="Google Shape;486;p5"/>
          <p:cNvSpPr txBox="1"/>
          <p:nvPr/>
        </p:nvSpPr>
        <p:spPr>
          <a:xfrm>
            <a:off x="4361685" y="2648175"/>
            <a:ext cx="20391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/>
          </a:p>
        </p:txBody>
      </p:sp>
      <p:sp>
        <p:nvSpPr>
          <p:cNvPr id="487" name="Google Shape;487;p5"/>
          <p:cNvSpPr txBox="1"/>
          <p:nvPr/>
        </p:nvSpPr>
        <p:spPr>
          <a:xfrm>
            <a:off x="4361684" y="2961941"/>
            <a:ext cx="23683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Porcentagem de acerto:</a:t>
            </a:r>
            <a:endParaRPr/>
          </a:p>
        </p:txBody>
      </p:sp>
      <p:sp>
        <p:nvSpPr>
          <p:cNvPr id="488" name="Google Shape;488;p5"/>
          <p:cNvSpPr txBox="1"/>
          <p:nvPr/>
        </p:nvSpPr>
        <p:spPr>
          <a:xfrm>
            <a:off x="4361683" y="3208162"/>
            <a:ext cx="20391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≅</a:t>
            </a: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88%</a:t>
            </a:r>
            <a:endParaRPr/>
          </a:p>
        </p:txBody>
      </p:sp>
      <p:cxnSp>
        <p:nvCxnSpPr>
          <p:cNvPr id="489" name="Google Shape;489;p5"/>
          <p:cNvCxnSpPr/>
          <p:nvPr/>
        </p:nvCxnSpPr>
        <p:spPr>
          <a:xfrm>
            <a:off x="6912864" y="1817179"/>
            <a:ext cx="0" cy="170992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0" name="Google Shape;490;p5"/>
          <p:cNvSpPr txBox="1"/>
          <p:nvPr/>
        </p:nvSpPr>
        <p:spPr>
          <a:xfrm>
            <a:off x="7054974" y="1817179"/>
            <a:ext cx="232332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 de Sementes: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endParaRPr/>
          </a:p>
        </p:txBody>
      </p:sp>
      <p:sp>
        <p:nvSpPr>
          <p:cNvPr id="491" name="Google Shape;491;p5"/>
          <p:cNvSpPr txBox="1"/>
          <p:nvPr/>
        </p:nvSpPr>
        <p:spPr>
          <a:xfrm>
            <a:off x="7054973" y="2401954"/>
            <a:ext cx="218122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Sementes estimadas:</a:t>
            </a:r>
            <a:endParaRPr/>
          </a:p>
        </p:txBody>
      </p:sp>
      <p:sp>
        <p:nvSpPr>
          <p:cNvPr id="492" name="Google Shape;492;p5"/>
          <p:cNvSpPr txBox="1"/>
          <p:nvPr/>
        </p:nvSpPr>
        <p:spPr>
          <a:xfrm>
            <a:off x="7054972" y="2648175"/>
            <a:ext cx="20391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62</a:t>
            </a:r>
            <a:endParaRPr/>
          </a:p>
        </p:txBody>
      </p:sp>
      <p:sp>
        <p:nvSpPr>
          <p:cNvPr id="493" name="Google Shape;493;p5"/>
          <p:cNvSpPr txBox="1"/>
          <p:nvPr/>
        </p:nvSpPr>
        <p:spPr>
          <a:xfrm>
            <a:off x="7054970" y="3208162"/>
            <a:ext cx="20391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≅82%</a:t>
            </a:r>
            <a:endParaRPr/>
          </a:p>
        </p:txBody>
      </p:sp>
      <p:sp>
        <p:nvSpPr>
          <p:cNvPr id="494" name="Google Shape;494;p5"/>
          <p:cNvSpPr txBox="1"/>
          <p:nvPr/>
        </p:nvSpPr>
        <p:spPr>
          <a:xfrm>
            <a:off x="7054970" y="2961941"/>
            <a:ext cx="23683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Porcentagem de acerto:</a:t>
            </a:r>
            <a:endParaRPr/>
          </a:p>
        </p:txBody>
      </p:sp>
      <p:pic>
        <p:nvPicPr>
          <p:cNvPr id="495" name="Google Shape;49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1036" y="1576387"/>
            <a:ext cx="1447800" cy="37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4270" y="1562099"/>
            <a:ext cx="1457325" cy="37338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8"/>
          <p:cNvSpPr txBox="1"/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Rockwell"/>
              <a:buNone/>
            </a:pPr>
            <a:r>
              <a:rPr lang="pt-BR"/>
              <a:t>Demonstração 4</a:t>
            </a:r>
            <a:endParaRPr/>
          </a:p>
        </p:txBody>
      </p:sp>
      <p:sp>
        <p:nvSpPr>
          <p:cNvPr id="502" name="Google Shape;502;p48"/>
          <p:cNvSpPr/>
          <p:nvPr>
            <p:ph idx="12" type="sldNum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03" name="Google Shape;503;p48"/>
          <p:cNvSpPr txBox="1"/>
          <p:nvPr/>
        </p:nvSpPr>
        <p:spPr>
          <a:xfrm>
            <a:off x="4361688" y="1817179"/>
            <a:ext cx="203911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 de Vagens: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/>
          </a:p>
        </p:txBody>
      </p:sp>
      <p:sp>
        <p:nvSpPr>
          <p:cNvPr id="504" name="Google Shape;504;p48"/>
          <p:cNvSpPr txBox="1"/>
          <p:nvPr/>
        </p:nvSpPr>
        <p:spPr>
          <a:xfrm>
            <a:off x="4361686" y="2401954"/>
            <a:ext cx="218122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Vagens identificadas:</a:t>
            </a:r>
            <a:endParaRPr/>
          </a:p>
        </p:txBody>
      </p:sp>
      <p:sp>
        <p:nvSpPr>
          <p:cNvPr id="505" name="Google Shape;505;p48"/>
          <p:cNvSpPr txBox="1"/>
          <p:nvPr/>
        </p:nvSpPr>
        <p:spPr>
          <a:xfrm>
            <a:off x="4361685" y="2648175"/>
            <a:ext cx="20391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r>
            <a:endParaRPr/>
          </a:p>
        </p:txBody>
      </p:sp>
      <p:sp>
        <p:nvSpPr>
          <p:cNvPr id="506" name="Google Shape;506;p48"/>
          <p:cNvSpPr txBox="1"/>
          <p:nvPr/>
        </p:nvSpPr>
        <p:spPr>
          <a:xfrm>
            <a:off x="4361684" y="2961941"/>
            <a:ext cx="23683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Porcentagem de acerto:</a:t>
            </a:r>
            <a:endParaRPr/>
          </a:p>
        </p:txBody>
      </p:sp>
      <p:sp>
        <p:nvSpPr>
          <p:cNvPr id="507" name="Google Shape;507;p48"/>
          <p:cNvSpPr txBox="1"/>
          <p:nvPr/>
        </p:nvSpPr>
        <p:spPr>
          <a:xfrm>
            <a:off x="4361683" y="3208162"/>
            <a:ext cx="20391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100%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8" name="Google Shape;508;p48"/>
          <p:cNvCxnSpPr/>
          <p:nvPr/>
        </p:nvCxnSpPr>
        <p:spPr>
          <a:xfrm>
            <a:off x="6912864" y="1817179"/>
            <a:ext cx="0" cy="170992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9" name="Google Shape;509;p48"/>
          <p:cNvSpPr txBox="1"/>
          <p:nvPr/>
        </p:nvSpPr>
        <p:spPr>
          <a:xfrm>
            <a:off x="7054974" y="1817179"/>
            <a:ext cx="232332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Número de Sementes: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54</a:t>
            </a:r>
            <a:endParaRPr/>
          </a:p>
        </p:txBody>
      </p:sp>
      <p:sp>
        <p:nvSpPr>
          <p:cNvPr id="510" name="Google Shape;510;p48"/>
          <p:cNvSpPr txBox="1"/>
          <p:nvPr/>
        </p:nvSpPr>
        <p:spPr>
          <a:xfrm>
            <a:off x="7054973" y="2401954"/>
            <a:ext cx="218122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Sementes estimadas:</a:t>
            </a:r>
            <a:endParaRPr/>
          </a:p>
        </p:txBody>
      </p:sp>
      <p:sp>
        <p:nvSpPr>
          <p:cNvPr id="511" name="Google Shape;511;p48"/>
          <p:cNvSpPr txBox="1"/>
          <p:nvPr/>
        </p:nvSpPr>
        <p:spPr>
          <a:xfrm>
            <a:off x="7054972" y="2648175"/>
            <a:ext cx="20391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48</a:t>
            </a:r>
            <a:endParaRPr/>
          </a:p>
        </p:txBody>
      </p:sp>
      <p:sp>
        <p:nvSpPr>
          <p:cNvPr id="512" name="Google Shape;512;p48"/>
          <p:cNvSpPr txBox="1"/>
          <p:nvPr/>
        </p:nvSpPr>
        <p:spPr>
          <a:xfrm>
            <a:off x="7054970" y="3208162"/>
            <a:ext cx="203911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≅88%</a:t>
            </a:r>
            <a:endParaRPr/>
          </a:p>
        </p:txBody>
      </p:sp>
      <p:sp>
        <p:nvSpPr>
          <p:cNvPr id="513" name="Google Shape;513;p48"/>
          <p:cNvSpPr txBox="1"/>
          <p:nvPr/>
        </p:nvSpPr>
        <p:spPr>
          <a:xfrm>
            <a:off x="7054970" y="2961941"/>
            <a:ext cx="23683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Porcentagem de acerto:</a:t>
            </a:r>
            <a:endParaRPr/>
          </a:p>
        </p:txBody>
      </p:sp>
      <p:pic>
        <p:nvPicPr>
          <p:cNvPr id="514" name="Google Shape;51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4310" y="1581150"/>
            <a:ext cx="1409700" cy="36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4309" y="1619250"/>
            <a:ext cx="1400175" cy="3657600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Great Pitch Decks - Environment">
      <a:dk1>
        <a:srgbClr val="000000"/>
      </a:dk1>
      <a:lt1>
        <a:srgbClr val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2022-09-14T10:54:18Z</dcterms:created>
</cp:coreProperties>
</file>